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2852400"/>
  <p:notesSz cx="6858000" cy="9144000"/>
  <p:embeddedFontLst>
    <p:embeddedFont>
      <p:font typeface="Gordita Bold" charset="1" panose="00000000000000000000"/>
      <p:regular r:id="rId7"/>
    </p:embeddedFont>
    <p:embeddedFont>
      <p:font typeface="Open Sans" charset="1" panose="00000000000000000000"/>
      <p:regular r:id="rId8"/>
    </p:embeddedFont>
    <p:embeddedFont>
      <p:font typeface="Poppins Bold" charset="1" panose="000008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7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1645695" cy="7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3092206" cy="3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222913" cy="76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6111226" cy="121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42672" y="3606503"/>
            <a:ext cx="6687717" cy="706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2"/>
              </a:lnSpc>
              <a:spcBef>
                <a:spcPct val="0"/>
              </a:spcBef>
            </a:pPr>
            <a:r>
              <a:rPr lang="en-US" sz="20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DAGxzESKJ7Y</dc:identifier>
  <dcterms:modified xsi:type="dcterms:W3CDTF">2011-08-01T06:04:30Z</dcterms:modified>
  <cp:revision>1</cp:revision>
  <dc:title>{{image1}} (1080 x 1350 px)</dc:title>
</cp:coreProperties>
</file>