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9.svg" ContentType="image/svg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287000" cy="12852400"/>
  <p:notesSz cx="6858000" cy="9144000"/>
  <p:embeddedFontLst>
    <p:embeddedFont>
      <p:font typeface="Gordita Bold" charset="1" panose="00000000000000000000"/>
      <p:regular r:id="rId18"/>
    </p:embeddedFont>
    <p:embeddedFont>
      <p:font typeface="Open Sans" charset="1" panose="00000000000000000000"/>
      <p:regular r:id="rId19"/>
    </p:embeddedFont>
    <p:embeddedFont>
      <p:font typeface="Poppins Bold" charset="1" panose="00000800000000000000"/>
      <p:regular r:id="rId20"/>
    </p:embeddedFont>
    <p:embeddedFont>
      <p:font typeface="Open Sans Bold" charset="1" panose="00000000000000000000"/>
      <p:regular r:id="rId21"/>
    </p:embeddedFont>
    <p:embeddedFont>
      <p:font typeface="Open Sans 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font" Target="fonts/font18.fntdata"/><Relationship Id="rId19" Type="http://schemas.openxmlformats.org/officeDocument/2006/relationships/font" Target="fonts/font19.fntdata"/><Relationship Id="rId20" Type="http://schemas.openxmlformats.org/officeDocument/2006/relationships/font" Target="fonts/font20.fntdata"/><Relationship Id="rId21" Type="http://schemas.openxmlformats.org/officeDocument/2006/relationships/font" Target="fonts/font21.fntdata"/><Relationship Id="rId22" Type="http://schemas.openxmlformats.org/officeDocument/2006/relationships/font" Target="fonts/font22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Relationship Id="rId13" Type="http://schemas.openxmlformats.org/officeDocument/2006/relationships/image" Target="../media/image12.svg"/><Relationship Id="rId14" Type="http://schemas.openxmlformats.org/officeDocument/2006/relationships/image" Target="../media/image13.png"/><Relationship Id="rId15" Type="http://schemas.openxmlformats.org/officeDocument/2006/relationships/image" Target="../media/image14.svg"/><Relationship Id="rId16" Type="http://schemas.openxmlformats.org/officeDocument/2006/relationships/image" Target="../media/image15.png"/><Relationship Id="rId17" Type="http://schemas.openxmlformats.org/officeDocument/2006/relationships/image" Target="../media/image16.svg"/><Relationship Id="rId18" Type="http://schemas.openxmlformats.org/officeDocument/2006/relationships/image" Target="../media/image17.png"/><Relationship Id="rId19" Type="http://schemas.openxmlformats.org/officeDocument/2006/relationships/image" Target="../media/image18.svg"/><Relationship Id="rId20" Type="http://schemas.openxmlformats.org/officeDocument/2006/relationships/image" Target="../media/image19.png"/><Relationship Id="rId21" Type="http://schemas.openxmlformats.org/officeDocument/2006/relationships/image" Target="../media/image20.svg"/><Relationship Id="rId22" Type="http://schemas.openxmlformats.org/officeDocument/2006/relationships/image" Target="../media/image21.png"/><Relationship Id="rId23" Type="http://schemas.openxmlformats.org/officeDocument/2006/relationships/image" Target="../media/image22.svg"/><Relationship Id="rId24" Type="http://schemas.openxmlformats.org/officeDocument/2006/relationships/image" Target="../media/image23.png"/><Relationship Id="rId25" Type="http://schemas.openxmlformats.org/officeDocument/2006/relationships/image" Target="../media/image24.svg"/><Relationship Id="rId26" Type="http://schemas.openxmlformats.org/officeDocument/2006/relationships/image" Target="../media/image3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sv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svg"/><Relationship Id="rId4" Type="http://schemas.openxmlformats.org/officeDocument/2006/relationships/image" Target="../media/image32.jpg"/><Relationship Id="rId5" Type="http://schemas.openxmlformats.org/officeDocument/2006/relationships/image" Target="../media/image3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Relationship Id="rId3" Type="http://schemas.openxmlformats.org/officeDocument/2006/relationships/image" Target="../media/image3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268" y="0"/>
            <a:ext cx="10317520" cy="12896899"/>
            <a:chOff x="0" y="0"/>
            <a:chExt cx="13746503" cy="1718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6480" cy="17183100"/>
            </a:xfrm>
            <a:custGeom>
              <a:avLst/>
              <a:gdLst/>
              <a:ahLst/>
              <a:cxnLst/>
              <a:rect r="r" b="b" t="t" l="l"/>
              <a:pathLst>
                <a:path h="17183100" w="13746480">
                  <a:moveTo>
                    <a:pt x="0" y="0"/>
                  </a:moveTo>
                  <a:lnTo>
                    <a:pt x="13746480" y="0"/>
                  </a:lnTo>
                  <a:lnTo>
                    <a:pt x="13746480" y="17183100"/>
                  </a:lnTo>
                  <a:lnTo>
                    <a:pt x="0" y="17183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  <p:txBody>
            <a:bodyPr/>
            <a:p/>
          </p:txBody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75858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5" id="5"/>
          <p:cNvSpPr/>
          <p:nvPr/>
        </p:nvSpPr>
        <p:spPr>
          <a:xfrm flipH="false" flipV="false" rot="0">
            <a:off x="766976" y="5125988"/>
            <a:ext cx="727076" cy="7770910"/>
          </a:xfrm>
          <a:custGeom>
            <a:avLst/>
            <a:gdLst/>
            <a:ahLst/>
            <a:cxnLst/>
            <a:rect r="r" b="b" t="t" l="l"/>
            <a:pathLst>
              <a:path h="7770910" w="727076">
                <a:moveTo>
                  <a:pt x="0" y="0"/>
                </a:moveTo>
                <a:lnTo>
                  <a:pt x="727076" y="0"/>
                </a:lnTo>
                <a:lnTo>
                  <a:pt x="727076" y="7770911"/>
                </a:lnTo>
                <a:lnTo>
                  <a:pt x="0" y="77709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55" t="0" r="-355" b="0"/>
            </a:stretch>
          </a:blipFill>
        </p:spPr>
        <p:txBody>
          <a:bodyPr/>
          <a:p/>
        </p:txBody>
      </p:sp>
      <p:grpSp>
        <p:nvGrpSpPr>
          <p:cNvPr name="Group 6" id="6"/>
          <p:cNvGrpSpPr/>
          <p:nvPr/>
        </p:nvGrpSpPr>
        <p:grpSpPr>
          <a:xfrm rot="0">
            <a:off x="8331271" y="854354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  <p:txBody>
            <a:bodyPr/>
            <a:p/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346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995686" y="11740954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3"/>
                </a:lnTo>
                <a:lnTo>
                  <a:pt x="0" y="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  <p:txBody>
          <a:bodyPr/>
          <a:p/>
        </p:txBody>
      </p:sp>
      <p:sp>
        <p:nvSpPr>
          <p:cNvPr name="TextBox 10" id="10"/>
          <p:cNvSpPr txBox="true"/>
          <p:nvPr/>
        </p:nvSpPr>
        <p:spPr>
          <a:xfrm rot="0">
            <a:off x="1708627" y="11515828"/>
            <a:ext cx="3910947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96366"/>
            <a:ext cx="5732730" cy="37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1503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002182" y="8109916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  <p:txBody>
          <a:bodyPr/>
          <a:p/>
        </p:txBody>
      </p:sp>
      <p:sp>
        <p:nvSpPr>
          <p:cNvPr name="TextBox 14" id="14"/>
          <p:cNvSpPr txBox="true"/>
          <p:nvPr/>
        </p:nvSpPr>
        <p:spPr>
          <a:xfrm rot="0">
            <a:off x="1742886" y="7903872"/>
            <a:ext cx="445819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43210"/>
            <a:ext cx="2699786" cy="99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Asian/Zen, Tropical, Country</a:t>
            </a:r>
          </a:p>
          <a:p>
            <a:pPr algn="l">
              <a:lnSpc>
                <a:spcPts val="2642"/>
              </a:lnSpc>
            </a:pP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165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7" id="17"/>
          <p:cNvSpPr/>
          <p:nvPr/>
        </p:nvSpPr>
        <p:spPr>
          <a:xfrm flipH="false" flipV="false" rot="0">
            <a:off x="998085" y="7039680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2"/>
                </a:lnTo>
                <a:lnTo>
                  <a:pt x="0" y="29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742886" y="6814018"/>
            <a:ext cx="1693635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47166"/>
            <a:ext cx="2217022" cy="32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45cm  /m2 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4504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3"/>
                </a:lnTo>
                <a:lnTo>
                  <a:pt x="0" y="4552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  <p:txBody>
          <a:bodyPr/>
          <a:p/>
        </p:txBody>
      </p:sp>
      <p:sp>
        <p:nvSpPr>
          <p:cNvPr name="Freeform 21" id="21"/>
          <p:cNvSpPr/>
          <p:nvPr/>
        </p:nvSpPr>
        <p:spPr>
          <a:xfrm flipH="false" flipV="false" rot="0">
            <a:off x="8616780" y="10995290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2" id="22"/>
          <p:cNvSpPr/>
          <p:nvPr/>
        </p:nvSpPr>
        <p:spPr>
          <a:xfrm flipH="false" flipV="false" rot="0">
            <a:off x="870056" y="10521464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3" id="23"/>
          <p:cNvSpPr/>
          <p:nvPr/>
        </p:nvSpPr>
        <p:spPr>
          <a:xfrm flipH="false" flipV="false" rot="0">
            <a:off x="960076" y="10672696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  <p:txBody>
          <a:bodyPr/>
          <a:p/>
        </p:txBody>
      </p:sp>
      <p:sp>
        <p:nvSpPr>
          <p:cNvPr name="TextBox 24" id="24"/>
          <p:cNvSpPr txBox="true"/>
          <p:nvPr/>
        </p:nvSpPr>
        <p:spPr>
          <a:xfrm rot="0">
            <a:off x="1708627" y="10423832"/>
            <a:ext cx="364166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59128"/>
            <a:ext cx="2251281" cy="43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103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7" id="27"/>
          <p:cNvSpPr/>
          <p:nvPr/>
        </p:nvSpPr>
        <p:spPr>
          <a:xfrm flipH="false" flipV="false" rot="0">
            <a:off x="1016035" y="9521798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  <p:txBody>
          <a:bodyPr/>
          <a:p/>
        </p:txBody>
      </p:sp>
      <p:sp>
        <p:nvSpPr>
          <p:cNvPr name="TextBox 28" id="28"/>
          <p:cNvSpPr txBox="true"/>
          <p:nvPr/>
        </p:nvSpPr>
        <p:spPr>
          <a:xfrm rot="0">
            <a:off x="1742886" y="9333400"/>
            <a:ext cx="2052472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67020"/>
            <a:ext cx="2699786" cy="65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Singapore, Singapore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7821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31" id="31"/>
          <p:cNvSpPr/>
          <p:nvPr/>
        </p:nvSpPr>
        <p:spPr>
          <a:xfrm flipH="false" flipV="false" rot="0">
            <a:off x="1027116" y="5598790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32" id="32"/>
          <p:cNvSpPr txBox="true"/>
          <p:nvPr/>
        </p:nvSpPr>
        <p:spPr>
          <a:xfrm rot="0">
            <a:off x="1777124" y="5380584"/>
            <a:ext cx="3722746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74046"/>
            <a:ext cx="3057968" cy="101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7"/>
              </a:lnSpc>
            </a:pPr>
            <a:r>
              <a:rPr lang="en-US" sz="1889" spc="5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Living Room</a:t>
            </a:r>
          </a:p>
          <a:p>
            <a:pPr algn="l">
              <a:lnSpc>
                <a:spcPts val="2758"/>
              </a:lnSpc>
            </a:pP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875409"/>
            <a:ext cx="5060019" cy="155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294" y="2839235"/>
            <a:ext cx="7597674" cy="1001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Skysuites @ Anson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337637"/>
            <a:ext cx="3843023" cy="45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pic>
        <p:nvPicPr>
          <p:cNvPr id="37" name="Picture 36" descr="circle_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42672" y="3606503"/>
            <a:ext cx="6687717" cy="7062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lendar_b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287000" cy="12852400"/>
          </a:xfrm>
          <a:prstGeom prst="rect">
            <a:avLst/>
          </a:prstGeom>
        </p:spPr>
      </p:pic>
      <p:grpSp>
        <p:nvGrpSpPr>
          <p:cNvPr name="Group 2" id="2"/>
          <p:cNvGrpSpPr/>
          <p:nvPr/>
        </p:nvGrpSpPr>
        <p:grpSpPr>
          <a:xfrm rot="0">
            <a:off x="483209" y="1032701"/>
            <a:ext cx="9312963" cy="10793349"/>
            <a:chOff x="0" y="0"/>
            <a:chExt cx="12426489" cy="14401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26569" cy="14401800"/>
            </a:xfrm>
            <a:custGeom>
              <a:avLst/>
              <a:gdLst/>
              <a:ahLst/>
              <a:cxnLst/>
              <a:rect r="r" b="b" t="t" l="l"/>
              <a:pathLst>
                <a:path h="14401800" w="12426569">
                  <a:moveTo>
                    <a:pt x="12053697" y="14401800"/>
                  </a:moveTo>
                  <a:lnTo>
                    <a:pt x="372872" y="14401800"/>
                  </a:lnTo>
                  <a:cubicBezTo>
                    <a:pt x="167386" y="14401800"/>
                    <a:pt x="0" y="14234413"/>
                    <a:pt x="0" y="14028928"/>
                  </a:cubicBezTo>
                  <a:lnTo>
                    <a:pt x="0" y="372872"/>
                  </a:lnTo>
                  <a:cubicBezTo>
                    <a:pt x="0" y="167386"/>
                    <a:pt x="167386" y="0"/>
                    <a:pt x="372872" y="0"/>
                  </a:cubicBezTo>
                  <a:lnTo>
                    <a:pt x="12053697" y="0"/>
                  </a:lnTo>
                  <a:cubicBezTo>
                    <a:pt x="12259183" y="0"/>
                    <a:pt x="12426569" y="167386"/>
                    <a:pt x="12426569" y="372872"/>
                  </a:cubicBezTo>
                  <a:lnTo>
                    <a:pt x="12426569" y="14028928"/>
                  </a:lnTo>
                  <a:cubicBezTo>
                    <a:pt x="12426569" y="14234415"/>
                    <a:pt x="12259183" y="14401800"/>
                    <a:pt x="12053697" y="14401800"/>
                  </a:cubicBezTo>
                  <a:close/>
                </a:path>
              </a:pathLst>
            </a:custGeom>
            <a:solidFill>
              <a:srgbClr val="002A38"/>
            </a:solidFill>
          </p:spPr>
          <p:txBody>
            <a:bodyPr/>
            <a:p/>
          </p:txBody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57075" y="2714643"/>
          <a:ext cx="8521761" cy="6289871"/>
        </p:xfrm>
        <a:graphic>
          <a:graphicData uri="http://schemas.openxmlformats.org/drawingml/2006/table">
            <a:tbl>
              <a:tblPr/>
              <a:tblGrid>
                <a:gridCol w="1217394"/>
                <a:gridCol w="1217394"/>
                <a:gridCol w="1217394"/>
                <a:gridCol w="1217394"/>
                <a:gridCol w="1217394"/>
                <a:gridCol w="1217394"/>
                <a:gridCol w="1217394"/>
              </a:tblGrid>
              <a:tr h="6315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Fri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Sun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Tue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Wed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Thu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4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6-Sep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9-Sep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397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10-Sep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750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13-Sep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58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21-Sep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842798" y="9576688"/>
            <a:ext cx="359589" cy="447493"/>
          </a:xfrm>
          <a:custGeom>
            <a:avLst/>
            <a:gdLst/>
            <a:ahLst/>
            <a:cxnLst/>
            <a:rect r="r" b="b" t="t" l="l"/>
            <a:pathLst>
              <a:path h="447493" w="359589">
                <a:moveTo>
                  <a:pt x="0" y="0"/>
                </a:moveTo>
                <a:lnTo>
                  <a:pt x="359590" y="0"/>
                </a:lnTo>
                <a:lnTo>
                  <a:pt x="359590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6" id="6"/>
          <p:cNvGrpSpPr/>
          <p:nvPr/>
        </p:nvGrpSpPr>
        <p:grpSpPr>
          <a:xfrm rot="0">
            <a:off x="4855560" y="9692917"/>
            <a:ext cx="359589" cy="359589"/>
            <a:chOff x="0" y="0"/>
            <a:chExt cx="479808" cy="4798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9806" cy="479806"/>
            </a:xfrm>
            <a:custGeom>
              <a:avLst/>
              <a:gdLst/>
              <a:ahLst/>
              <a:cxnLst/>
              <a:rect r="r" b="b" t="t" l="l"/>
              <a:pathLst>
                <a:path h="479806" w="479806">
                  <a:moveTo>
                    <a:pt x="0" y="0"/>
                  </a:moveTo>
                  <a:lnTo>
                    <a:pt x="479806" y="0"/>
                  </a:lnTo>
                  <a:lnTo>
                    <a:pt x="479806" y="479806"/>
                  </a:lnTo>
                  <a:lnTo>
                    <a:pt x="0" y="479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  <p:txBody>
            <a:bodyPr/>
            <a:p/>
          </p:txBody>
        </p:sp>
      </p:grpSp>
      <p:grpSp>
        <p:nvGrpSpPr>
          <p:cNvPr name="Group 8" id="8"/>
          <p:cNvGrpSpPr/>
          <p:nvPr/>
        </p:nvGrpSpPr>
        <p:grpSpPr>
          <a:xfrm rot="0">
            <a:off x="473691" y="10688133"/>
            <a:ext cx="9331999" cy="19036"/>
            <a:chOff x="0" y="0"/>
            <a:chExt cx="12451889" cy="2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51842" cy="25400"/>
            </a:xfrm>
            <a:custGeom>
              <a:avLst/>
              <a:gdLst/>
              <a:ahLst/>
              <a:cxnLst/>
              <a:rect r="r" b="b" t="t" l="l"/>
              <a:pathLst>
                <a:path h="25400" w="12451842">
                  <a:moveTo>
                    <a:pt x="12700" y="0"/>
                  </a:moveTo>
                  <a:lnTo>
                    <a:pt x="12439142" y="0"/>
                  </a:lnTo>
                  <a:cubicBezTo>
                    <a:pt x="12446127" y="0"/>
                    <a:pt x="12451842" y="5715"/>
                    <a:pt x="12451842" y="12700"/>
                  </a:cubicBezTo>
                  <a:cubicBezTo>
                    <a:pt x="12451842" y="19685"/>
                    <a:pt x="12446127" y="25400"/>
                    <a:pt x="1243914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p/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91286" y="1748580"/>
            <a:ext cx="7296809" cy="739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2"/>
              </a:lnSpc>
            </a:pPr>
            <a:r>
              <a:rPr lang="en-US" b="true" sz="5809" spc="1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b="true" sz="5809" spc="190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356" y="9476059"/>
            <a:ext cx="3212937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19485" y="9476059"/>
            <a:ext cx="4088543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b="true" sz="1369" i="true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4543" y="10878471"/>
            <a:ext cx="8010293" cy="53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</a:pPr>
            <a:r>
              <a:rPr lang="en-US" sz="14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yout_b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287000" cy="12852400"/>
          </a:xfrm>
          <a:prstGeom prst="rect">
            <a:avLst/>
          </a:prstGeom>
        </p:spPr>
      </p:pic>
      <p:grpSp>
        <p:nvGrpSpPr>
          <p:cNvPr name="Group 2" id="2"/>
          <p:cNvGrpSpPr/>
          <p:nvPr/>
        </p:nvGrpSpPr>
        <p:grpSpPr>
          <a:xfrm rot="0">
            <a:off x="751354" y="1564363"/>
            <a:ext cx="8784241" cy="9768078"/>
            <a:chOff x="0" y="0"/>
            <a:chExt cx="11712321" cy="13024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2321" cy="13024104"/>
            </a:xfrm>
            <a:custGeom>
              <a:avLst/>
              <a:gdLst/>
              <a:ahLst/>
              <a:cxnLst/>
              <a:rect r="r" b="b" t="t" l="l"/>
              <a:pathLst>
                <a:path h="13024104" w="11712321">
                  <a:moveTo>
                    <a:pt x="11371961" y="13024104"/>
                  </a:moveTo>
                  <a:lnTo>
                    <a:pt x="340360" y="13024104"/>
                  </a:lnTo>
                  <a:cubicBezTo>
                    <a:pt x="152781" y="13024104"/>
                    <a:pt x="0" y="12871323"/>
                    <a:pt x="0" y="12683744"/>
                  </a:cubicBezTo>
                  <a:lnTo>
                    <a:pt x="0" y="340360"/>
                  </a:lnTo>
                  <a:cubicBezTo>
                    <a:pt x="0" y="152781"/>
                    <a:pt x="152781" y="0"/>
                    <a:pt x="340360" y="0"/>
                  </a:cubicBezTo>
                  <a:lnTo>
                    <a:pt x="11371961" y="0"/>
                  </a:lnTo>
                  <a:cubicBezTo>
                    <a:pt x="11559540" y="0"/>
                    <a:pt x="11712321" y="152781"/>
                    <a:pt x="11712321" y="340360"/>
                  </a:cubicBezTo>
                  <a:lnTo>
                    <a:pt x="11712321" y="12683744"/>
                  </a:lnTo>
                  <a:cubicBezTo>
                    <a:pt x="11712321" y="12871323"/>
                    <a:pt x="11559540" y="13024104"/>
                    <a:pt x="11371961" y="13024104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8126" y="3403486"/>
            <a:ext cx="7116483" cy="6997819"/>
          </a:xfrm>
          <a:custGeom>
            <a:avLst/>
            <a:gdLst/>
            <a:ahLst/>
            <a:cxnLst/>
            <a:rect r="r" b="b" t="t" l="l"/>
            <a:pathLst>
              <a:path h="6997819" w="7116483">
                <a:moveTo>
                  <a:pt x="0" y="0"/>
                </a:moveTo>
                <a:lnTo>
                  <a:pt x="7116483" y="0"/>
                </a:lnTo>
                <a:lnTo>
                  <a:pt x="7116483" y="6997820"/>
                </a:lnTo>
                <a:lnTo>
                  <a:pt x="0" y="6997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" t="0" r="-35" b="0"/>
            </a:stretch>
          </a:blipFill>
        </p:spPr>
        <p:txBody>
          <a:bodyPr/>
          <a:p/>
        </p:txBody>
      </p:sp>
      <p:sp>
        <p:nvSpPr>
          <p:cNvPr name="TextBox 5" id="5"/>
          <p:cNvSpPr txBox="true"/>
          <p:nvPr/>
        </p:nvSpPr>
        <p:spPr>
          <a:xfrm rot="0">
            <a:off x="1360215" y="2243346"/>
            <a:ext cx="7302218" cy="495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b="true" sz="5814" spc="1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LAYOUT </a:t>
            </a:r>
            <a:r>
              <a:rPr lang="en-US" b="true" sz="5814" spc="191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PLAN</a:t>
            </a:r>
          </a:p>
        </p:txBody>
      </p:sp>
      <p:pic>
        <p:nvPicPr>
          <p:cNvPr id="6" name="Picture 5" descr="layout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298" y="3059941"/>
            <a:ext cx="4196779" cy="8143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2" name="Picture 1" descr="calenda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702"/>
            <a:ext cx="10287000" cy="11290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2" name="Picture 1" descr="layou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50"/>
            <a:ext cx="10287000" cy="11434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4" name="Picture 3" descr="layout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59" y="257175"/>
            <a:ext cx="10337556" cy="5836983"/>
          </a:xfrm>
          <a:prstGeom prst="rect">
            <a:avLst/>
          </a:prstGeom>
        </p:spPr>
      </p:pic>
      <p:pic xmlns:r="http://schemas.openxmlformats.org/officeDocument/2006/relationships">
        <p:nvPicPr>
          <p:cNvPr id="5" name="Picture 4" descr="extra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03" y="6168745"/>
            <a:ext cx="10287000" cy="6690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DAGx_hpr3gc</dc:identifier>
  <dcterms:modified xsi:type="dcterms:W3CDTF">2011-08-01T06:04:30Z</dcterms:modified>
  <cp:revision>1</cp:revision>
  <dc:title>{{image1}} (1080 x 1350 px) (1080 x 1350 px) (1080 x 1350 px)</dc:title>
</cp:coreProperties>
</file>