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3.svg" ContentType="image/svg+xml"/>
  <Override PartName="/ppt/media/image5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0287000" cy="12852400"/>
  <p:notesSz cx="6858000" cy="9144000"/>
  <p:embeddedFontLst>
    <p:embeddedFont>
      <p:font typeface="Gordita Bold" charset="1" panose="00000000000000000000"/>
      <p:regular r:id="rId7"/>
    </p:embeddedFont>
    <p:embeddedFont>
      <p:font typeface="Open Sans" charset="1" panose="00000000000000000000"/>
      <p:regular r:id="rId8"/>
    </p:embeddedFont>
    <p:embeddedFont>
      <p:font typeface="Poppins Bold" charset="1" panose="0000080000000000000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font" Target="fonts/font7.fntdata"/><Relationship Id="rId8" Type="http://schemas.openxmlformats.org/officeDocument/2006/relationships/font" Target="fonts/font8.fntdata"/><Relationship Id="rId9" Type="http://schemas.openxmlformats.org/officeDocument/2006/relationships/font" Target="fonts/font9.fntdata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svg"/><Relationship Id="rId5" Type="http://schemas.openxmlformats.org/officeDocument/2006/relationships/image" Target="../media/image4.png"/><Relationship Id="rId6" Type="http://schemas.openxmlformats.org/officeDocument/2006/relationships/image" Target="../media/image5.sv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svg"/><Relationship Id="rId10" Type="http://schemas.openxmlformats.org/officeDocument/2006/relationships/image" Target="../media/image9.png"/><Relationship Id="rId11" Type="http://schemas.openxmlformats.org/officeDocument/2006/relationships/image" Target="../media/image10.svg"/><Relationship Id="rId12" Type="http://schemas.openxmlformats.org/officeDocument/2006/relationships/image" Target="../media/image11.png"/><Relationship Id="rId13" Type="http://schemas.openxmlformats.org/officeDocument/2006/relationships/image" Target="../media/image12.svg"/><Relationship Id="rId14" Type="http://schemas.openxmlformats.org/officeDocument/2006/relationships/image" Target="../media/image13.png"/><Relationship Id="rId15" Type="http://schemas.openxmlformats.org/officeDocument/2006/relationships/image" Target="../media/image14.svg"/><Relationship Id="rId16" Type="http://schemas.openxmlformats.org/officeDocument/2006/relationships/image" Target="../media/image15.png"/><Relationship Id="rId17" Type="http://schemas.openxmlformats.org/officeDocument/2006/relationships/image" Target="../media/image16.svg"/><Relationship Id="rId18" Type="http://schemas.openxmlformats.org/officeDocument/2006/relationships/image" Target="../media/image17.png"/><Relationship Id="rId19" Type="http://schemas.openxmlformats.org/officeDocument/2006/relationships/image" Target="../media/image18.svg"/><Relationship Id="rId20" Type="http://schemas.openxmlformats.org/officeDocument/2006/relationships/image" Target="../media/image19.png"/><Relationship Id="rId21" Type="http://schemas.openxmlformats.org/officeDocument/2006/relationships/image" Target="../media/image20.svg"/><Relationship Id="rId22" Type="http://schemas.openxmlformats.org/officeDocument/2006/relationships/image" Target="../media/image21.png"/><Relationship Id="rId23" Type="http://schemas.openxmlformats.org/officeDocument/2006/relationships/image" Target="../media/image22.svg"/><Relationship Id="rId24" Type="http://schemas.openxmlformats.org/officeDocument/2006/relationships/image" Target="../media/image23.png"/><Relationship Id="rId25" Type="http://schemas.openxmlformats.org/officeDocument/2006/relationships/image" Target="../media/image24.svg"/><Relationship Id="rId26" Type="http://schemas.openxmlformats.org/officeDocument/2006/relationships/image" Target="../media/image25.pn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268" y="0"/>
            <a:ext cx="10317520" cy="12896899"/>
            <a:chOff x="0" y="0"/>
            <a:chExt cx="13746503" cy="171831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46480" cy="17183100"/>
            </a:xfrm>
            <a:custGeom>
              <a:avLst/>
              <a:gdLst/>
              <a:ahLst/>
              <a:cxnLst/>
              <a:rect r="r" b="b" t="t" l="l"/>
              <a:pathLst>
                <a:path h="17183100" w="13746480">
                  <a:moveTo>
                    <a:pt x="0" y="0"/>
                  </a:moveTo>
                  <a:lnTo>
                    <a:pt x="13746480" y="0"/>
                  </a:lnTo>
                  <a:lnTo>
                    <a:pt x="13746480" y="17183100"/>
                  </a:lnTo>
                  <a:lnTo>
                    <a:pt x="0" y="17183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06" t="0" r="-206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8076617" y="675858"/>
            <a:ext cx="1757027" cy="1757027"/>
          </a:xfrm>
          <a:custGeom>
            <a:avLst/>
            <a:gdLst/>
            <a:ahLst/>
            <a:cxnLst/>
            <a:rect r="r" b="b" t="t" l="l"/>
            <a:pathLst>
              <a:path h="1757027" w="1757027">
                <a:moveTo>
                  <a:pt x="0" y="0"/>
                </a:moveTo>
                <a:lnTo>
                  <a:pt x="1757027" y="0"/>
                </a:lnTo>
                <a:lnTo>
                  <a:pt x="1757027" y="1757028"/>
                </a:lnTo>
                <a:lnTo>
                  <a:pt x="0" y="17570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5" id="5"/>
          <p:cNvSpPr/>
          <p:nvPr/>
        </p:nvSpPr>
        <p:spPr>
          <a:xfrm flipH="false" flipV="false" rot="0">
            <a:off x="766976" y="5125988"/>
            <a:ext cx="755781" cy="8077703"/>
          </a:xfrm>
          <a:custGeom>
            <a:avLst/>
            <a:gdLst/>
            <a:ahLst/>
            <a:cxnLst/>
            <a:rect r="r" b="b" t="t" l="l"/>
            <a:pathLst>
              <a:path h="8077703" w="755781">
                <a:moveTo>
                  <a:pt x="0" y="0"/>
                </a:moveTo>
                <a:lnTo>
                  <a:pt x="755781" y="0"/>
                </a:lnTo>
                <a:lnTo>
                  <a:pt x="755781" y="8077703"/>
                </a:lnTo>
                <a:lnTo>
                  <a:pt x="0" y="80777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355" t="0" r="-355" b="0"/>
            </a:stretch>
          </a:blipFill>
        </p:spPr>
        <p:txBody>
          <a:bodyPr/>
          <a:p/>
        </p:txBody>
      </p:sp>
      <p:grpSp>
        <p:nvGrpSpPr>
          <p:cNvPr name="Group 6" id="6"/>
          <p:cNvGrpSpPr/>
          <p:nvPr/>
        </p:nvGrpSpPr>
        <p:grpSpPr>
          <a:xfrm rot="0">
            <a:off x="8331271" y="854354"/>
            <a:ext cx="1220819" cy="1400080"/>
            <a:chOff x="0" y="0"/>
            <a:chExt cx="1627759" cy="186677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27759" cy="1866773"/>
            </a:xfrm>
            <a:custGeom>
              <a:avLst/>
              <a:gdLst/>
              <a:ahLst/>
              <a:cxnLst/>
              <a:rect r="r" b="b" t="t" l="l"/>
              <a:pathLst>
                <a:path h="1866773" w="1627759">
                  <a:moveTo>
                    <a:pt x="0" y="0"/>
                  </a:moveTo>
                  <a:lnTo>
                    <a:pt x="1627759" y="0"/>
                  </a:lnTo>
                  <a:lnTo>
                    <a:pt x="1627759" y="1866773"/>
                  </a:lnTo>
                  <a:lnTo>
                    <a:pt x="0" y="18667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299" t="0" r="-299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870056" y="11613460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2"/>
                </a:lnTo>
                <a:lnTo>
                  <a:pt x="0" y="5496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9" id="9"/>
          <p:cNvSpPr/>
          <p:nvPr/>
        </p:nvSpPr>
        <p:spPr>
          <a:xfrm flipH="false" flipV="false" rot="0">
            <a:off x="995686" y="11740954"/>
            <a:ext cx="298362" cy="294632"/>
          </a:xfrm>
          <a:custGeom>
            <a:avLst/>
            <a:gdLst/>
            <a:ahLst/>
            <a:cxnLst/>
            <a:rect r="r" b="b" t="t" l="l"/>
            <a:pathLst>
              <a:path h="294632" w="298362">
                <a:moveTo>
                  <a:pt x="0" y="0"/>
                </a:moveTo>
                <a:lnTo>
                  <a:pt x="298362" y="0"/>
                </a:lnTo>
                <a:lnTo>
                  <a:pt x="298362" y="294633"/>
                </a:lnTo>
                <a:lnTo>
                  <a:pt x="0" y="2946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632" r="0" b="-632"/>
            </a:stretch>
          </a:blipFill>
        </p:spPr>
        <p:txBody>
          <a:bodyPr/>
          <a:p/>
        </p:txBody>
      </p:sp>
      <p:sp>
        <p:nvSpPr>
          <p:cNvPr name="TextBox 10" id="10"/>
          <p:cNvSpPr txBox="true"/>
          <p:nvPr/>
        </p:nvSpPr>
        <p:spPr>
          <a:xfrm rot="0">
            <a:off x="1708627" y="11515828"/>
            <a:ext cx="3910947" cy="330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WEBINAR BRIEF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8627" y="11796366"/>
            <a:ext cx="5732730" cy="374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54"/>
              </a:lnSpc>
            </a:pPr>
            <a:r>
              <a:rPr lang="en-US" sz="175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&lt;&lt; Filled by Admin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870056" y="8001503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1"/>
                </a:lnTo>
                <a:lnTo>
                  <a:pt x="0" y="5496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3" id="13"/>
          <p:cNvSpPr/>
          <p:nvPr/>
        </p:nvSpPr>
        <p:spPr>
          <a:xfrm flipH="false" flipV="false" rot="-10800000">
            <a:off x="1002182" y="8109916"/>
            <a:ext cx="285368" cy="332791"/>
          </a:xfrm>
          <a:custGeom>
            <a:avLst/>
            <a:gdLst/>
            <a:ahLst/>
            <a:cxnLst/>
            <a:rect r="r" b="b" t="t" l="l"/>
            <a:pathLst>
              <a:path h="332791" w="285368">
                <a:moveTo>
                  <a:pt x="0" y="0"/>
                </a:moveTo>
                <a:lnTo>
                  <a:pt x="285368" y="0"/>
                </a:lnTo>
                <a:lnTo>
                  <a:pt x="285368" y="332791"/>
                </a:lnTo>
                <a:lnTo>
                  <a:pt x="0" y="33279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1645" t="0" r="-1645" b="0"/>
            </a:stretch>
          </a:blipFill>
        </p:spPr>
        <p:txBody>
          <a:bodyPr/>
          <a:p/>
        </p:txBody>
      </p:sp>
      <p:sp>
        <p:nvSpPr>
          <p:cNvPr name="TextBox 14" id="14"/>
          <p:cNvSpPr txBox="true"/>
          <p:nvPr/>
        </p:nvSpPr>
        <p:spPr>
          <a:xfrm rot="0">
            <a:off x="1742886" y="7903872"/>
            <a:ext cx="4458190" cy="330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STYLE(S) SELECTED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42886" y="8143210"/>
            <a:ext cx="2699786" cy="771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4"/>
              </a:lnSpc>
            </a:pPr>
            <a:r>
              <a:rPr lang="en-US" sz="188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style(s) selected</a:t>
            </a:r>
          </a:p>
          <a:p>
            <a:pPr algn="l">
              <a:lnSpc>
                <a:spcPts val="2644"/>
              </a:lnSpc>
            </a:pP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870056" y="6911650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2"/>
                </a:lnTo>
                <a:lnTo>
                  <a:pt x="0" y="5496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7" id="17"/>
          <p:cNvSpPr/>
          <p:nvPr/>
        </p:nvSpPr>
        <p:spPr>
          <a:xfrm flipH="false" flipV="false" rot="0">
            <a:off x="998085" y="7039680"/>
            <a:ext cx="293561" cy="293561"/>
          </a:xfrm>
          <a:custGeom>
            <a:avLst/>
            <a:gdLst/>
            <a:ahLst/>
            <a:cxnLst/>
            <a:rect r="r" b="b" t="t" l="l"/>
            <a:pathLst>
              <a:path h="293561" w="293561">
                <a:moveTo>
                  <a:pt x="0" y="0"/>
                </a:moveTo>
                <a:lnTo>
                  <a:pt x="293561" y="0"/>
                </a:lnTo>
                <a:lnTo>
                  <a:pt x="293561" y="293562"/>
                </a:lnTo>
                <a:lnTo>
                  <a:pt x="0" y="29356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TextBox 18" id="18"/>
          <p:cNvSpPr txBox="true"/>
          <p:nvPr/>
        </p:nvSpPr>
        <p:spPr>
          <a:xfrm rot="0">
            <a:off x="1742886" y="6814018"/>
            <a:ext cx="1693635" cy="324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ROOM SIZE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42886" y="7047166"/>
            <a:ext cx="1645695" cy="732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2"/>
              </a:lnSpc>
            </a:pPr>
            <a:r>
              <a:rPr lang="en-US" sz="189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Room size</a:t>
            </a:r>
          </a:p>
          <a:p>
            <a:pPr algn="l">
              <a:lnSpc>
                <a:spcPts val="2651"/>
              </a:lnSpc>
            </a:pP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904294" y="4384504"/>
            <a:ext cx="481145" cy="455283"/>
          </a:xfrm>
          <a:custGeom>
            <a:avLst/>
            <a:gdLst/>
            <a:ahLst/>
            <a:cxnLst/>
            <a:rect r="r" b="b" t="t" l="l"/>
            <a:pathLst>
              <a:path h="455283" w="481145">
                <a:moveTo>
                  <a:pt x="0" y="0"/>
                </a:moveTo>
                <a:lnTo>
                  <a:pt x="481145" y="0"/>
                </a:lnTo>
                <a:lnTo>
                  <a:pt x="481145" y="455283"/>
                </a:lnTo>
                <a:lnTo>
                  <a:pt x="0" y="45528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269" t="0" r="-269" b="0"/>
            </a:stretch>
          </a:blipFill>
        </p:spPr>
        <p:txBody>
          <a:bodyPr/>
          <a:p/>
        </p:txBody>
      </p:sp>
      <p:sp>
        <p:nvSpPr>
          <p:cNvPr name="Freeform 21" id="21"/>
          <p:cNvSpPr/>
          <p:nvPr/>
        </p:nvSpPr>
        <p:spPr>
          <a:xfrm flipH="false" flipV="false" rot="0">
            <a:off x="8616780" y="10995290"/>
            <a:ext cx="1186654" cy="1186654"/>
          </a:xfrm>
          <a:custGeom>
            <a:avLst/>
            <a:gdLst/>
            <a:ahLst/>
            <a:cxnLst/>
            <a:rect r="r" b="b" t="t" l="l"/>
            <a:pathLst>
              <a:path h="1186654" w="1186654">
                <a:moveTo>
                  <a:pt x="0" y="0"/>
                </a:moveTo>
                <a:lnTo>
                  <a:pt x="1186654" y="0"/>
                </a:lnTo>
                <a:lnTo>
                  <a:pt x="1186654" y="1186654"/>
                </a:lnTo>
                <a:lnTo>
                  <a:pt x="0" y="118665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22" id="22"/>
          <p:cNvSpPr/>
          <p:nvPr/>
        </p:nvSpPr>
        <p:spPr>
          <a:xfrm flipH="false" flipV="false" rot="0">
            <a:off x="870056" y="10521464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1"/>
                </a:lnTo>
                <a:lnTo>
                  <a:pt x="0" y="5496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23" id="23"/>
          <p:cNvSpPr/>
          <p:nvPr/>
        </p:nvSpPr>
        <p:spPr>
          <a:xfrm flipH="false" flipV="false" rot="0">
            <a:off x="960076" y="10672696"/>
            <a:ext cx="369581" cy="247157"/>
          </a:xfrm>
          <a:custGeom>
            <a:avLst/>
            <a:gdLst/>
            <a:ahLst/>
            <a:cxnLst/>
            <a:rect r="r" b="b" t="t" l="l"/>
            <a:pathLst>
              <a:path h="247157" w="369581">
                <a:moveTo>
                  <a:pt x="0" y="0"/>
                </a:moveTo>
                <a:lnTo>
                  <a:pt x="369581" y="0"/>
                </a:lnTo>
                <a:lnTo>
                  <a:pt x="369581" y="247158"/>
                </a:lnTo>
                <a:lnTo>
                  <a:pt x="0" y="24715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156" t="0" r="-156" b="0"/>
            </a:stretch>
          </a:blipFill>
        </p:spPr>
        <p:txBody>
          <a:bodyPr/>
          <a:p/>
        </p:txBody>
      </p:sp>
      <p:sp>
        <p:nvSpPr>
          <p:cNvPr name="TextBox 24" id="24"/>
          <p:cNvSpPr txBox="true"/>
          <p:nvPr/>
        </p:nvSpPr>
        <p:spPr>
          <a:xfrm rot="0">
            <a:off x="1708627" y="10423832"/>
            <a:ext cx="3641660" cy="330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WINNING PROJECT DESIGN FEES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08627" y="10659128"/>
            <a:ext cx="2251281" cy="437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2"/>
              </a:lnSpc>
            </a:pPr>
            <a:r>
              <a:rPr lang="en-US" sz="189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&lt;&lt; Filled by Admin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870056" y="9431030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2"/>
                </a:lnTo>
                <a:lnTo>
                  <a:pt x="0" y="5496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27" id="27"/>
          <p:cNvSpPr/>
          <p:nvPr/>
        </p:nvSpPr>
        <p:spPr>
          <a:xfrm flipH="false" flipV="false" rot="0">
            <a:off x="1016035" y="9521798"/>
            <a:ext cx="257662" cy="368088"/>
          </a:xfrm>
          <a:custGeom>
            <a:avLst/>
            <a:gdLst/>
            <a:ahLst/>
            <a:cxnLst/>
            <a:rect r="r" b="b" t="t" l="l"/>
            <a:pathLst>
              <a:path h="368088" w="257662">
                <a:moveTo>
                  <a:pt x="0" y="0"/>
                </a:moveTo>
                <a:lnTo>
                  <a:pt x="257662" y="0"/>
                </a:lnTo>
                <a:lnTo>
                  <a:pt x="257662" y="368088"/>
                </a:lnTo>
                <a:lnTo>
                  <a:pt x="0" y="368088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-1281" t="0" r="-1281" b="0"/>
            </a:stretch>
          </a:blipFill>
        </p:spPr>
        <p:txBody>
          <a:bodyPr/>
          <a:p/>
        </p:txBody>
      </p:sp>
      <p:sp>
        <p:nvSpPr>
          <p:cNvPr name="TextBox 28" id="28"/>
          <p:cNvSpPr txBox="true"/>
          <p:nvPr/>
        </p:nvSpPr>
        <p:spPr>
          <a:xfrm rot="0">
            <a:off x="1742886" y="9333400"/>
            <a:ext cx="2052472" cy="330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LOCATION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742886" y="9567020"/>
            <a:ext cx="3092206" cy="399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4"/>
              </a:lnSpc>
            </a:pPr>
            <a:r>
              <a:rPr lang="en-US" sz="188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Location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904294" y="5478215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1"/>
                </a:lnTo>
                <a:lnTo>
                  <a:pt x="0" y="5496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31" id="31"/>
          <p:cNvSpPr/>
          <p:nvPr/>
        </p:nvSpPr>
        <p:spPr>
          <a:xfrm flipH="false" flipV="false" rot="0">
            <a:off x="1027116" y="5598790"/>
            <a:ext cx="308470" cy="308470"/>
          </a:xfrm>
          <a:custGeom>
            <a:avLst/>
            <a:gdLst/>
            <a:ahLst/>
            <a:cxnLst/>
            <a:rect r="r" b="b" t="t" l="l"/>
            <a:pathLst>
              <a:path h="308470" w="308470">
                <a:moveTo>
                  <a:pt x="0" y="0"/>
                </a:moveTo>
                <a:lnTo>
                  <a:pt x="308470" y="0"/>
                </a:lnTo>
                <a:lnTo>
                  <a:pt x="308470" y="308471"/>
                </a:lnTo>
                <a:lnTo>
                  <a:pt x="0" y="308471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TextBox 32" id="32"/>
          <p:cNvSpPr txBox="true"/>
          <p:nvPr/>
        </p:nvSpPr>
        <p:spPr>
          <a:xfrm rot="0">
            <a:off x="1777124" y="5380584"/>
            <a:ext cx="3722746" cy="324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SPACE TO BE DESIGNED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777124" y="5574046"/>
            <a:ext cx="3222913" cy="766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8"/>
              </a:lnSpc>
            </a:pPr>
            <a:r>
              <a:rPr lang="en-US" sz="1890" spc="5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space To be Designed</a:t>
            </a:r>
          </a:p>
          <a:p>
            <a:pPr algn="l">
              <a:lnSpc>
                <a:spcPts val="2757"/>
              </a:lnSpc>
            </a:pPr>
          </a:p>
        </p:txBody>
      </p:sp>
      <p:sp>
        <p:nvSpPr>
          <p:cNvPr name="TextBox 34" id="34"/>
          <p:cNvSpPr txBox="true"/>
          <p:nvPr/>
        </p:nvSpPr>
        <p:spPr>
          <a:xfrm rot="0">
            <a:off x="702179" y="875409"/>
            <a:ext cx="5060019" cy="1557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1"/>
              </a:lnSpc>
            </a:pPr>
            <a:r>
              <a:rPr lang="en-US" b="true" sz="6848" spc="22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NEW </a:t>
            </a:r>
          </a:p>
          <a:p>
            <a:pPr algn="l">
              <a:lnSpc>
                <a:spcPts val="6711"/>
              </a:lnSpc>
            </a:pPr>
            <a:r>
              <a:rPr lang="en-US" b="true" sz="6848" spc="225">
                <a:solidFill>
                  <a:srgbClr val="002A38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04294" y="2839235"/>
            <a:ext cx="6111226" cy="1211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99"/>
              </a:lnSpc>
            </a:pPr>
            <a:r>
              <a:rPr lang="en-US" sz="5927" b="true">
                <a:solidFill>
                  <a:srgbClr val="FFFFFF"/>
                </a:solidFill>
                <a:latin typeface="Gordita Bold"/>
                <a:ea typeface="Gordita Bold"/>
                <a:cs typeface="Gordita Bold"/>
                <a:sym typeface="Gordita Bold"/>
              </a:rPr>
              <a:t>Project Name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607946" y="4337637"/>
            <a:ext cx="3843023" cy="453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3"/>
              </a:lnSpc>
            </a:pPr>
            <a:r>
              <a:rPr lang="en-US" sz="2380" b="true">
                <a:solidFill>
                  <a:srgbClr val="FFFFFF"/>
                </a:solidFill>
                <a:latin typeface="Gordita Bold"/>
                <a:ea typeface="Gordita Bold"/>
                <a:cs typeface="Gordita Bold"/>
                <a:sym typeface="Gordita Bold"/>
              </a:rPr>
              <a:t>Residential </a:t>
            </a:r>
          </a:p>
        </p:txBody>
      </p:sp>
      <p:pic>
        <p:nvPicPr>
          <p:cNvPr id="37" name="Picture 36" descr="circle_image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442672" y="3606503"/>
            <a:ext cx="6687717" cy="70629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DAGxzESKJ7Y</dc:identifier>
  <dcterms:modified xsi:type="dcterms:W3CDTF">2011-08-01T06:04:30Z</dcterms:modified>
  <cp:revision>1</cp:revision>
  <dc:title>{{image1}} (1080 x 1350 px)</dc:title>
</cp:coreProperties>
</file>