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287000" cy="12852400"/>
  <p:notesSz cx="6858000" cy="9144000"/>
  <p:embeddedFontLst>
    <p:embeddedFont>
      <p:font typeface="Gordita Bold" charset="1" panose="00000000000000000000"/>
      <p:regular r:id="rId18"/>
    </p:embeddedFont>
    <p:embeddedFont>
      <p:font typeface="Open Sans" charset="1" panose="00000000000000000000"/>
      <p:regular r:id="rId19"/>
    </p:embeddedFont>
    <p:embeddedFont>
      <p:font typeface="Poppins Bold" charset="1" panose="00000800000000000000"/>
      <p:regular r:id="rId20"/>
    </p:embeddedFont>
    <p:embeddedFont>
      <p:font typeface="Open Sans Bold" charset="1" panose="00000000000000000000"/>
      <p:regular r:id="rId21"/>
    </p:embeddedFont>
    <p:embeddedFont>
      <p:font typeface="Open Sans Bold Italic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092" y="0"/>
            <a:ext cx="10325151" cy="12906438"/>
            <a:chOff x="0" y="0"/>
            <a:chExt cx="13756670" cy="17195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56639" cy="17195800"/>
            </a:xfrm>
            <a:custGeom>
              <a:avLst/>
              <a:gdLst/>
              <a:ahLst/>
              <a:cxnLst/>
              <a:rect r="r" b="b" t="t" l="l"/>
              <a:pathLst>
                <a:path h="17195800" w="13756639">
                  <a:moveTo>
                    <a:pt x="0" y="0"/>
                  </a:moveTo>
                  <a:lnTo>
                    <a:pt x="13756639" y="0"/>
                  </a:lnTo>
                  <a:lnTo>
                    <a:pt x="13756639" y="17195800"/>
                  </a:lnTo>
                  <a:lnTo>
                    <a:pt x="0" y="17195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06" t="0" r="-206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8076617" y="680620"/>
            <a:ext cx="1757027" cy="1757027"/>
          </a:xfrm>
          <a:custGeom>
            <a:avLst/>
            <a:gdLst/>
            <a:ahLst/>
            <a:cxnLst/>
            <a:rect r="r" b="b" t="t" l="l"/>
            <a:pathLst>
              <a:path h="1757027" w="1757027">
                <a:moveTo>
                  <a:pt x="0" y="0"/>
                </a:moveTo>
                <a:lnTo>
                  <a:pt x="1757027" y="0"/>
                </a:lnTo>
                <a:lnTo>
                  <a:pt x="1757027" y="1757028"/>
                </a:lnTo>
                <a:lnTo>
                  <a:pt x="0" y="17570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66976" y="5130750"/>
            <a:ext cx="727076" cy="7770910"/>
          </a:xfrm>
          <a:custGeom>
            <a:avLst/>
            <a:gdLst/>
            <a:ahLst/>
            <a:cxnLst/>
            <a:rect r="r" b="b" t="t" l="l"/>
            <a:pathLst>
              <a:path h="7770910" w="727076">
                <a:moveTo>
                  <a:pt x="0" y="0"/>
                </a:moveTo>
                <a:lnTo>
                  <a:pt x="727076" y="0"/>
                </a:lnTo>
                <a:lnTo>
                  <a:pt x="727076" y="7770910"/>
                </a:lnTo>
                <a:lnTo>
                  <a:pt x="0" y="77709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426" t="0" r="-426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331271" y="859116"/>
            <a:ext cx="1220819" cy="1400080"/>
            <a:chOff x="0" y="0"/>
            <a:chExt cx="1627759" cy="186677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27759" cy="1866773"/>
            </a:xfrm>
            <a:custGeom>
              <a:avLst/>
              <a:gdLst/>
              <a:ahLst/>
              <a:cxnLst/>
              <a:rect r="r" b="b" t="t" l="l"/>
              <a:pathLst>
                <a:path h="1866773" w="1627759">
                  <a:moveTo>
                    <a:pt x="0" y="0"/>
                  </a:moveTo>
                  <a:lnTo>
                    <a:pt x="1627759" y="0"/>
                  </a:lnTo>
                  <a:lnTo>
                    <a:pt x="1627759" y="1866773"/>
                  </a:lnTo>
                  <a:lnTo>
                    <a:pt x="0" y="18667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299" t="0" r="-299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870056" y="11618222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2"/>
                </a:lnTo>
                <a:lnTo>
                  <a:pt x="0" y="5496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95686" y="11745716"/>
            <a:ext cx="298362" cy="294632"/>
          </a:xfrm>
          <a:custGeom>
            <a:avLst/>
            <a:gdLst/>
            <a:ahLst/>
            <a:cxnLst/>
            <a:rect r="r" b="b" t="t" l="l"/>
            <a:pathLst>
              <a:path h="294632" w="298362">
                <a:moveTo>
                  <a:pt x="0" y="0"/>
                </a:moveTo>
                <a:lnTo>
                  <a:pt x="298362" y="0"/>
                </a:lnTo>
                <a:lnTo>
                  <a:pt x="298362" y="294632"/>
                </a:lnTo>
                <a:lnTo>
                  <a:pt x="0" y="2946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632" r="0" b="-632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08627" y="11501540"/>
            <a:ext cx="3910947" cy="349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WEBINAR BRIEF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8627" y="11772553"/>
            <a:ext cx="5732730" cy="403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54"/>
              </a:lnSpc>
            </a:pPr>
            <a:r>
              <a:rPr lang="en-US" sz="175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&lt;&lt; Filled by Admin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870056" y="8006265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1"/>
                </a:lnTo>
                <a:lnTo>
                  <a:pt x="0" y="5496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002182" y="8114679"/>
            <a:ext cx="285368" cy="332791"/>
          </a:xfrm>
          <a:custGeom>
            <a:avLst/>
            <a:gdLst/>
            <a:ahLst/>
            <a:cxnLst/>
            <a:rect r="r" b="b" t="t" l="l"/>
            <a:pathLst>
              <a:path h="332791" w="285368">
                <a:moveTo>
                  <a:pt x="0" y="0"/>
                </a:moveTo>
                <a:lnTo>
                  <a:pt x="285368" y="0"/>
                </a:lnTo>
                <a:lnTo>
                  <a:pt x="285368" y="332791"/>
                </a:lnTo>
                <a:lnTo>
                  <a:pt x="0" y="33279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1645" t="0" r="-1645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42886" y="7889584"/>
            <a:ext cx="4458190" cy="349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STYLE(S) SELECTED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42886" y="8109872"/>
            <a:ext cx="2699786" cy="1028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4"/>
              </a:lnSpc>
            </a:pPr>
            <a:r>
              <a:rPr lang="en-US" sz="188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style(s) selected</a:t>
            </a:r>
          </a:p>
          <a:p>
            <a:pPr algn="l">
              <a:lnSpc>
                <a:spcPts val="2642"/>
              </a:lnSpc>
            </a:pPr>
          </a:p>
          <a:p>
            <a:pPr algn="l">
              <a:lnSpc>
                <a:spcPts val="2644"/>
              </a:lnSpc>
            </a:pP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870056" y="6916412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1"/>
                </a:lnTo>
                <a:lnTo>
                  <a:pt x="0" y="5496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98085" y="7044443"/>
            <a:ext cx="293561" cy="293561"/>
          </a:xfrm>
          <a:custGeom>
            <a:avLst/>
            <a:gdLst/>
            <a:ahLst/>
            <a:cxnLst/>
            <a:rect r="r" b="b" t="t" l="l"/>
            <a:pathLst>
              <a:path h="293561" w="293561">
                <a:moveTo>
                  <a:pt x="0" y="0"/>
                </a:moveTo>
                <a:lnTo>
                  <a:pt x="293561" y="0"/>
                </a:lnTo>
                <a:lnTo>
                  <a:pt x="293561" y="293561"/>
                </a:lnTo>
                <a:lnTo>
                  <a:pt x="0" y="29356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742886" y="6799730"/>
            <a:ext cx="1693635" cy="343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ROOM SIZE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42886" y="7013828"/>
            <a:ext cx="2217022" cy="323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1"/>
              </a:lnSpc>
            </a:pPr>
            <a:r>
              <a:rPr lang="en-US" sz="189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Room size  m2  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904294" y="4389266"/>
            <a:ext cx="481145" cy="455283"/>
          </a:xfrm>
          <a:custGeom>
            <a:avLst/>
            <a:gdLst/>
            <a:ahLst/>
            <a:cxnLst/>
            <a:rect r="r" b="b" t="t" l="l"/>
            <a:pathLst>
              <a:path h="455283" w="481145">
                <a:moveTo>
                  <a:pt x="0" y="0"/>
                </a:moveTo>
                <a:lnTo>
                  <a:pt x="481145" y="0"/>
                </a:lnTo>
                <a:lnTo>
                  <a:pt x="481145" y="455284"/>
                </a:lnTo>
                <a:lnTo>
                  <a:pt x="0" y="45528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269" t="0" r="-269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8616780" y="11000053"/>
            <a:ext cx="1186654" cy="1186654"/>
          </a:xfrm>
          <a:custGeom>
            <a:avLst/>
            <a:gdLst/>
            <a:ahLst/>
            <a:cxnLst/>
            <a:rect r="r" b="b" t="t" l="l"/>
            <a:pathLst>
              <a:path h="1186654" w="1186654">
                <a:moveTo>
                  <a:pt x="0" y="0"/>
                </a:moveTo>
                <a:lnTo>
                  <a:pt x="1186654" y="0"/>
                </a:lnTo>
                <a:lnTo>
                  <a:pt x="1186654" y="1186654"/>
                </a:lnTo>
                <a:lnTo>
                  <a:pt x="0" y="118665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870056" y="10526226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2"/>
                </a:lnTo>
                <a:lnTo>
                  <a:pt x="0" y="5496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960076" y="10677458"/>
            <a:ext cx="369581" cy="247157"/>
          </a:xfrm>
          <a:custGeom>
            <a:avLst/>
            <a:gdLst/>
            <a:ahLst/>
            <a:cxnLst/>
            <a:rect r="r" b="b" t="t" l="l"/>
            <a:pathLst>
              <a:path h="247157" w="369581">
                <a:moveTo>
                  <a:pt x="0" y="0"/>
                </a:moveTo>
                <a:lnTo>
                  <a:pt x="369581" y="0"/>
                </a:lnTo>
                <a:lnTo>
                  <a:pt x="369581" y="247158"/>
                </a:lnTo>
                <a:lnTo>
                  <a:pt x="0" y="24715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156" t="0" r="-156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708627" y="10409544"/>
            <a:ext cx="3641660" cy="349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WINNING PROJECT DESIGN FEES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08627" y="10625790"/>
            <a:ext cx="2251281" cy="475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2"/>
              </a:lnSpc>
            </a:pPr>
            <a:r>
              <a:rPr lang="en-US" sz="189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&lt;&lt; Filled by Admin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870056" y="9435792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2"/>
                </a:lnTo>
                <a:lnTo>
                  <a:pt x="0" y="5496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016035" y="9526560"/>
            <a:ext cx="257662" cy="368088"/>
          </a:xfrm>
          <a:custGeom>
            <a:avLst/>
            <a:gdLst/>
            <a:ahLst/>
            <a:cxnLst/>
            <a:rect r="r" b="b" t="t" l="l"/>
            <a:pathLst>
              <a:path h="368088" w="257662">
                <a:moveTo>
                  <a:pt x="0" y="0"/>
                </a:moveTo>
                <a:lnTo>
                  <a:pt x="257662" y="0"/>
                </a:lnTo>
                <a:lnTo>
                  <a:pt x="257662" y="368088"/>
                </a:lnTo>
                <a:lnTo>
                  <a:pt x="0" y="368088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-1281" t="0" r="-1281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742886" y="9319112"/>
            <a:ext cx="2052472" cy="349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LOCATION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742886" y="9533682"/>
            <a:ext cx="2699786" cy="695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2"/>
              </a:lnSpc>
            </a:pPr>
            <a:r>
              <a:rPr lang="en-US" sz="188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Location</a:t>
            </a:r>
          </a:p>
          <a:p>
            <a:pPr algn="l">
              <a:lnSpc>
                <a:spcPts val="2644"/>
              </a:lnSpc>
            </a:pP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904294" y="5482978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0"/>
                </a:lnTo>
                <a:lnTo>
                  <a:pt x="0" y="5496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027116" y="5603552"/>
            <a:ext cx="308470" cy="308470"/>
          </a:xfrm>
          <a:custGeom>
            <a:avLst/>
            <a:gdLst/>
            <a:ahLst/>
            <a:cxnLst/>
            <a:rect r="r" b="b" t="t" l="l"/>
            <a:pathLst>
              <a:path h="308470" w="308470">
                <a:moveTo>
                  <a:pt x="0" y="0"/>
                </a:moveTo>
                <a:lnTo>
                  <a:pt x="308470" y="0"/>
                </a:lnTo>
                <a:lnTo>
                  <a:pt x="308470" y="308471"/>
                </a:lnTo>
                <a:lnTo>
                  <a:pt x="0" y="308471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777124" y="5366296"/>
            <a:ext cx="3722746" cy="343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SPACE TO BE DESIGNED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777124" y="5531183"/>
            <a:ext cx="3057968" cy="1061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7"/>
              </a:lnSpc>
            </a:pPr>
            <a:r>
              <a:rPr lang="en-US" sz="1889" spc="5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space To be Designed</a:t>
            </a:r>
          </a:p>
          <a:p>
            <a:pPr algn="l">
              <a:lnSpc>
                <a:spcPts val="2758"/>
              </a:lnSpc>
            </a:pPr>
          </a:p>
          <a:p>
            <a:pPr algn="l">
              <a:lnSpc>
                <a:spcPts val="2757"/>
              </a:lnSpc>
            </a:pPr>
          </a:p>
        </p:txBody>
      </p:sp>
      <p:sp>
        <p:nvSpPr>
          <p:cNvPr name="TextBox 34" id="34"/>
          <p:cNvSpPr txBox="true"/>
          <p:nvPr/>
        </p:nvSpPr>
        <p:spPr>
          <a:xfrm rot="0">
            <a:off x="702179" y="946846"/>
            <a:ext cx="5060019" cy="1490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1"/>
              </a:lnSpc>
            </a:pPr>
            <a:r>
              <a:rPr lang="en-US" b="true" sz="6848" spc="22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NEW </a:t>
            </a:r>
          </a:p>
          <a:p>
            <a:pPr algn="l">
              <a:lnSpc>
                <a:spcPts val="6711"/>
              </a:lnSpc>
            </a:pPr>
            <a:r>
              <a:rPr lang="en-US" b="true" sz="6848" spc="225">
                <a:solidFill>
                  <a:srgbClr val="002A38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33597" y="2898129"/>
            <a:ext cx="7597674" cy="1106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99"/>
              </a:lnSpc>
            </a:pPr>
            <a:r>
              <a:rPr lang="en-US" sz="5927" b="true">
                <a:solidFill>
                  <a:srgbClr val="FFFFFF"/>
                </a:solidFill>
                <a:latin typeface="Gordita Bold"/>
                <a:ea typeface="Gordita Bold"/>
                <a:cs typeface="Gordita Bold"/>
                <a:sym typeface="Gordita Bold"/>
              </a:rPr>
              <a:t>Project Name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607946" y="4294775"/>
            <a:ext cx="3843023" cy="501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3"/>
              </a:lnSpc>
            </a:pPr>
            <a:r>
              <a:rPr lang="en-US" sz="2380" b="true">
                <a:solidFill>
                  <a:srgbClr val="FFFFFF"/>
                </a:solidFill>
                <a:latin typeface="Gordita Bold"/>
                <a:ea typeface="Gordita Bold"/>
                <a:cs typeface="Gordita Bold"/>
                <a:sym typeface="Gordita Bold"/>
              </a:rPr>
              <a:t>Residential 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426633" y="3814231"/>
            <a:ext cx="6687717" cy="7453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41"/>
              </a:lnSpc>
            </a:pPr>
            <a:r>
              <a:rPr lang="en-US" sz="2052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{{image1}}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50556" y="647934"/>
            <a:ext cx="10337556" cy="5579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5"/>
              </a:lnSpc>
            </a:pPr>
            <a:r>
              <a:rPr lang="en-US" b="true" sz="22039" spc="72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{{Image11}}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6929533"/>
            <a:ext cx="10287000" cy="5796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00"/>
              </a:lnSpc>
            </a:pPr>
            <a:r>
              <a:rPr lang="en-US" b="true" sz="22758" spc="74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{{Image12}}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50556" y="647934"/>
            <a:ext cx="10337556" cy="5579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5"/>
              </a:lnSpc>
            </a:pPr>
            <a:r>
              <a:rPr lang="en-US" b="true" sz="22039" spc="72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{{Image13}}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6929533"/>
            <a:ext cx="10287000" cy="5796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00"/>
              </a:lnSpc>
            </a:pPr>
            <a:r>
              <a:rPr lang="en-US" b="true" sz="22758" spc="74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{{Image14}}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50556" y="647934"/>
            <a:ext cx="10337556" cy="5579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5"/>
              </a:lnSpc>
            </a:pPr>
            <a:r>
              <a:rPr lang="en-US" b="true" sz="22039" spc="72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{{Image15}}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6929533"/>
            <a:ext cx="10287000" cy="5796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00"/>
              </a:lnSpc>
            </a:pPr>
            <a:r>
              <a:rPr lang="en-US" b="true" sz="22758" spc="74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{{Image16}}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3209" y="1037464"/>
            <a:ext cx="9313023" cy="10793349"/>
            <a:chOff x="0" y="0"/>
            <a:chExt cx="12417364" cy="143911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417425" cy="14391132"/>
            </a:xfrm>
            <a:custGeom>
              <a:avLst/>
              <a:gdLst/>
              <a:ahLst/>
              <a:cxnLst/>
              <a:rect r="r" b="b" t="t" l="l"/>
              <a:pathLst>
                <a:path h="14391132" w="12417425">
                  <a:moveTo>
                    <a:pt x="12044807" y="14391132"/>
                  </a:moveTo>
                  <a:lnTo>
                    <a:pt x="372618" y="14391132"/>
                  </a:lnTo>
                  <a:cubicBezTo>
                    <a:pt x="167259" y="14391132"/>
                    <a:pt x="0" y="14223873"/>
                    <a:pt x="0" y="14018515"/>
                  </a:cubicBezTo>
                  <a:lnTo>
                    <a:pt x="0" y="372618"/>
                  </a:lnTo>
                  <a:cubicBezTo>
                    <a:pt x="0" y="167259"/>
                    <a:pt x="167259" y="0"/>
                    <a:pt x="372618" y="0"/>
                  </a:cubicBezTo>
                  <a:lnTo>
                    <a:pt x="12044807" y="0"/>
                  </a:lnTo>
                  <a:cubicBezTo>
                    <a:pt x="12250165" y="0"/>
                    <a:pt x="12417425" y="167259"/>
                    <a:pt x="12417425" y="372618"/>
                  </a:cubicBezTo>
                  <a:lnTo>
                    <a:pt x="12417425" y="14018513"/>
                  </a:lnTo>
                  <a:cubicBezTo>
                    <a:pt x="12417425" y="14223873"/>
                    <a:pt x="12250165" y="14391131"/>
                    <a:pt x="12044807" y="14391131"/>
                  </a:cubicBezTo>
                  <a:close/>
                </a:path>
              </a:pathLst>
            </a:custGeom>
            <a:solidFill>
              <a:srgbClr val="002A38"/>
            </a:solidFill>
          </p:spPr>
        </p:sp>
      </p:grp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857075" y="2719405"/>
          <a:ext cx="8445500" cy="6248400"/>
        </p:xfrm>
        <a:graphic>
          <a:graphicData uri="http://schemas.openxmlformats.org/drawingml/2006/table">
            <a:tbl>
              <a:tblPr/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62742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6"/>
                        </a:lnSpc>
                        <a:defRPr/>
                      </a:pPr>
                      <a:r>
                        <a:rPr lang="en-US" sz="1998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{{day1}}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6"/>
                        </a:lnSpc>
                        <a:defRPr/>
                      </a:pPr>
                      <a:r>
                        <a:rPr lang="en-US" sz="1998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{{day2}}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6"/>
                        </a:lnSpc>
                        <a:defRPr/>
                      </a:pPr>
                      <a:r>
                        <a:rPr lang="en-US" sz="1998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{{day3}}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6"/>
                        </a:lnSpc>
                        <a:defRPr/>
                      </a:pPr>
                      <a:r>
                        <a:rPr lang="en-US" sz="1998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{{day4}}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6"/>
                        </a:lnSpc>
                        <a:defRPr/>
                      </a:pPr>
                      <a:r>
                        <a:rPr lang="en-US" sz="1998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{{day5}}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6"/>
                        </a:lnSpc>
                        <a:defRPr/>
                      </a:pPr>
                      <a:r>
                        <a:rPr lang="en-US" sz="1998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{{day6}}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6"/>
                        </a:lnSpc>
                        <a:defRPr/>
                      </a:pPr>
                      <a:r>
                        <a:rPr lang="en-US" sz="1998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{{day7}}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48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7"/>
                        </a:lnSpc>
                        <a:defRPr/>
                      </a:pPr>
                      <a:r>
                        <a:rPr lang="en-US" sz="1199" b="true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{{d2}}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{{d3}}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{{d4}}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 b="true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{{d5}}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397" b="true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{{d6}}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{{d7}}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6265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{{d8}}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 b="true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{{d9}}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{{d10}}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{{d11}}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{{d12}}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{{d13}}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{{d14}}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0383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{{d15}}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{{d16}}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 b="true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{{d17}}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{{d18}}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{{d19}}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{{d20}}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{{d21}}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name="Freeform 5" id="5"/>
          <p:cNvSpPr/>
          <p:nvPr/>
        </p:nvSpPr>
        <p:spPr>
          <a:xfrm flipH="false" flipV="false" rot="0">
            <a:off x="842798" y="9581450"/>
            <a:ext cx="359589" cy="447493"/>
          </a:xfrm>
          <a:custGeom>
            <a:avLst/>
            <a:gdLst/>
            <a:ahLst/>
            <a:cxnLst/>
            <a:rect r="r" b="b" t="t" l="l"/>
            <a:pathLst>
              <a:path h="447493" w="359589">
                <a:moveTo>
                  <a:pt x="0" y="0"/>
                </a:moveTo>
                <a:lnTo>
                  <a:pt x="359589" y="0"/>
                </a:lnTo>
                <a:lnTo>
                  <a:pt x="359589" y="447493"/>
                </a:lnTo>
                <a:lnTo>
                  <a:pt x="0" y="4474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751" r="0" b="-751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855560" y="9697680"/>
            <a:ext cx="359588" cy="359588"/>
            <a:chOff x="0" y="0"/>
            <a:chExt cx="479450" cy="4794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9425" cy="479425"/>
            </a:xfrm>
            <a:custGeom>
              <a:avLst/>
              <a:gdLst/>
              <a:ahLst/>
              <a:cxnLst/>
              <a:rect r="r" b="b" t="t" l="l"/>
              <a:pathLst>
                <a:path h="479425" w="479425">
                  <a:moveTo>
                    <a:pt x="0" y="0"/>
                  </a:moveTo>
                  <a:lnTo>
                    <a:pt x="479425" y="0"/>
                  </a:lnTo>
                  <a:lnTo>
                    <a:pt x="479425" y="479425"/>
                  </a:lnTo>
                  <a:lnTo>
                    <a:pt x="0" y="4794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5" b="-5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473691" y="10692896"/>
            <a:ext cx="9331964" cy="19036"/>
            <a:chOff x="0" y="0"/>
            <a:chExt cx="12442618" cy="2538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442571" cy="25400"/>
            </a:xfrm>
            <a:custGeom>
              <a:avLst/>
              <a:gdLst/>
              <a:ahLst/>
              <a:cxnLst/>
              <a:rect r="r" b="b" t="t" l="l"/>
              <a:pathLst>
                <a:path h="25400" w="12442571">
                  <a:moveTo>
                    <a:pt x="12700" y="0"/>
                  </a:moveTo>
                  <a:lnTo>
                    <a:pt x="12429871" y="0"/>
                  </a:lnTo>
                  <a:cubicBezTo>
                    <a:pt x="12436856" y="0"/>
                    <a:pt x="12442571" y="5715"/>
                    <a:pt x="12442571" y="12700"/>
                  </a:cubicBezTo>
                  <a:cubicBezTo>
                    <a:pt x="12442571" y="19685"/>
                    <a:pt x="12436856" y="25400"/>
                    <a:pt x="12429871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ubicBezTo>
                    <a:pt x="0" y="5715"/>
                    <a:pt x="5715" y="0"/>
                    <a:pt x="127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491286" y="1820017"/>
            <a:ext cx="7296809" cy="673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1"/>
              </a:lnSpc>
            </a:pPr>
            <a:r>
              <a:rPr lang="en-US" b="true" sz="5809" spc="1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</a:t>
            </a:r>
            <a:r>
              <a:rPr lang="en-US" b="true" sz="5809" spc="190">
                <a:solidFill>
                  <a:srgbClr val="F4C014"/>
                </a:solidFill>
                <a:latin typeface="Poppins Bold"/>
                <a:ea typeface="Poppins Bold"/>
                <a:cs typeface="Poppins Bold"/>
                <a:sym typeface="Poppins Bold"/>
              </a:rPr>
              <a:t>TIMELINE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60356" y="9452247"/>
            <a:ext cx="3212937" cy="764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7"/>
              </a:lnSpc>
            </a:pPr>
            <a:r>
              <a:rPr lang="en-US" sz="136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All Deliverables (highlighted in yellow) must be </a:t>
            </a:r>
            <a:r>
              <a:rPr lang="en-US" sz="136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submitted via Monday.com at 23:59 your local time.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319485" y="9452247"/>
            <a:ext cx="4088543" cy="764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7"/>
              </a:lnSpc>
            </a:pPr>
            <a:r>
              <a:rPr lang="en-US" sz="136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You’ll receive a booking link a few days before to schedule your optional Feedback Call. Make sure to </a:t>
            </a:r>
            <a:r>
              <a:rPr lang="en-US" sz="136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submit your Version 1.1 </a:t>
            </a:r>
            <a:r>
              <a:rPr lang="en-US" b="true" sz="1368" i="true">
                <a:solidFill>
                  <a:srgbClr val="FFFFFF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before </a:t>
            </a:r>
            <a:r>
              <a:rPr lang="en-US" sz="1368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your call.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34543" y="10854659"/>
            <a:ext cx="8010293" cy="562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6"/>
              </a:lnSpc>
            </a:pPr>
            <a:r>
              <a:rPr lang="en-US" sz="146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Client review timing may vary. Please review the timeline before signing up to ensure you can manage your time well alongside school, work, or other commitments.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1354" y="1569126"/>
            <a:ext cx="8784241" cy="9768078"/>
            <a:chOff x="0" y="0"/>
            <a:chExt cx="11712321" cy="130241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12321" cy="13024104"/>
            </a:xfrm>
            <a:custGeom>
              <a:avLst/>
              <a:gdLst/>
              <a:ahLst/>
              <a:cxnLst/>
              <a:rect r="r" b="b" t="t" l="l"/>
              <a:pathLst>
                <a:path h="13024104" w="11712321">
                  <a:moveTo>
                    <a:pt x="11371961" y="13024104"/>
                  </a:moveTo>
                  <a:lnTo>
                    <a:pt x="340360" y="13024104"/>
                  </a:lnTo>
                  <a:cubicBezTo>
                    <a:pt x="152781" y="13024104"/>
                    <a:pt x="0" y="12871323"/>
                    <a:pt x="0" y="12683744"/>
                  </a:cubicBezTo>
                  <a:lnTo>
                    <a:pt x="0" y="340360"/>
                  </a:lnTo>
                  <a:cubicBezTo>
                    <a:pt x="0" y="152781"/>
                    <a:pt x="152781" y="0"/>
                    <a:pt x="340360" y="0"/>
                  </a:cubicBezTo>
                  <a:lnTo>
                    <a:pt x="11371961" y="0"/>
                  </a:lnTo>
                  <a:cubicBezTo>
                    <a:pt x="11559540" y="0"/>
                    <a:pt x="11712321" y="152781"/>
                    <a:pt x="11712321" y="340360"/>
                  </a:cubicBezTo>
                  <a:lnTo>
                    <a:pt x="11712321" y="12683744"/>
                  </a:lnTo>
                  <a:cubicBezTo>
                    <a:pt x="11712321" y="12871323"/>
                    <a:pt x="11559540" y="13024104"/>
                    <a:pt x="11371961" y="13024104"/>
                  </a:cubicBezTo>
                  <a:close/>
                </a:path>
              </a:pathLst>
            </a:custGeom>
            <a:solidFill>
              <a:srgbClr val="002A38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678126" y="3408248"/>
            <a:ext cx="7116483" cy="6997819"/>
          </a:xfrm>
          <a:custGeom>
            <a:avLst/>
            <a:gdLst/>
            <a:ahLst/>
            <a:cxnLst/>
            <a:rect r="r" b="b" t="t" l="l"/>
            <a:pathLst>
              <a:path h="6997819" w="7116483">
                <a:moveTo>
                  <a:pt x="0" y="0"/>
                </a:moveTo>
                <a:lnTo>
                  <a:pt x="7116483" y="0"/>
                </a:lnTo>
                <a:lnTo>
                  <a:pt x="7116483" y="6997819"/>
                </a:lnTo>
                <a:lnTo>
                  <a:pt x="0" y="69978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5" t="0" r="-35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60215" y="2324308"/>
            <a:ext cx="7302218" cy="419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7"/>
              </a:lnSpc>
            </a:pPr>
            <a:r>
              <a:rPr lang="en-US" b="true" sz="5814" spc="19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LAYOUT </a:t>
            </a:r>
            <a:r>
              <a:rPr lang="en-US" b="true" sz="5814" spc="191">
                <a:solidFill>
                  <a:srgbClr val="F4C014"/>
                </a:solidFill>
                <a:latin typeface="Poppins Bold"/>
                <a:ea typeface="Poppins Bold"/>
                <a:cs typeface="Poppins Bold"/>
                <a:sym typeface="Poppins Bold"/>
              </a:rPr>
              <a:t>PLAN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78126" y="3579699"/>
            <a:ext cx="7263171" cy="7056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43"/>
              </a:lnSpc>
            </a:pPr>
            <a:r>
              <a:rPr lang="en-US" b="true" sz="17843" spc="353">
                <a:solidFill>
                  <a:srgbClr val="292929"/>
                </a:solidFill>
                <a:latin typeface="Poppins Bold"/>
                <a:ea typeface="Poppins Bold"/>
                <a:cs typeface="Poppins Bold"/>
                <a:sym typeface="Poppins Bold"/>
              </a:rPr>
              <a:t>{{Layout1}}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708939"/>
            <a:ext cx="10287000" cy="10918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70"/>
              </a:lnSpc>
            </a:pPr>
            <a:r>
              <a:rPr lang="en-US" b="true" sz="32117" spc="105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{{Image1}}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881187"/>
            <a:ext cx="10287000" cy="11063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26"/>
              </a:lnSpc>
            </a:pPr>
            <a:r>
              <a:rPr lang="en-US" b="true" sz="32480" spc="106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{{Image2}}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69759" y="519113"/>
            <a:ext cx="10337556" cy="5579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5"/>
              </a:lnSpc>
            </a:pPr>
            <a:r>
              <a:rPr lang="en-US" b="true" sz="22039" spc="72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{{Image3}}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19203" y="6459258"/>
            <a:ext cx="10287000" cy="6404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24"/>
              </a:lnSpc>
            </a:pPr>
            <a:r>
              <a:rPr lang="en-US" b="true" sz="25233" spc="82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{{Image4}}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69759" y="519113"/>
            <a:ext cx="10337556" cy="5579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5"/>
              </a:lnSpc>
            </a:pPr>
            <a:r>
              <a:rPr lang="en-US" b="true" sz="22039" spc="72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{{Image5}}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69759" y="6459258"/>
            <a:ext cx="10287000" cy="6404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24"/>
              </a:lnSpc>
            </a:pPr>
            <a:r>
              <a:rPr lang="en-US" b="true" sz="25233" spc="82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{{Image6}}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69759" y="519113"/>
            <a:ext cx="10337556" cy="5579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5"/>
              </a:lnSpc>
            </a:pPr>
            <a:r>
              <a:rPr lang="en-US" b="true" sz="22039" spc="72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{{Image8}}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69759" y="6459258"/>
            <a:ext cx="10287000" cy="6404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24"/>
              </a:lnSpc>
            </a:pPr>
            <a:r>
              <a:rPr lang="en-US" b="true" sz="25233" spc="82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{{Image7}}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50556" y="647934"/>
            <a:ext cx="10337556" cy="5579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5"/>
              </a:lnSpc>
            </a:pPr>
            <a:r>
              <a:rPr lang="en-US" b="true" sz="22039" spc="72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{{Image9}}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6929533"/>
            <a:ext cx="10287000" cy="5796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00"/>
              </a:lnSpc>
            </a:pPr>
            <a:r>
              <a:rPr lang="en-US" b="true" sz="22758" spc="74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{{Image10}}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DAGyqZetsWw</dc:identifier>
  <dcterms:modified xsi:type="dcterms:W3CDTF">2011-08-01T06:04:30Z</dcterms:modified>
  <cp:revision>1</cp:revision>
  <dc:title>TLDP Junior Announcement_Turquoise 51 (1080 x 1350 px)</dc:title>
</cp:coreProperties>
</file>