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0287000" cy="12852400"/>
  <p:notesSz cx="6858000" cy="9144000"/>
  <p:embeddedFontLst>
    <p:embeddedFont>
      <p:font typeface="Gordita Bold" charset="1" panose="00000000000000000000"/>
      <p:regular r:id="rId8"/>
    </p:embeddedFont>
    <p:embeddedFont>
      <p:font typeface="Open Sans" charset="1" panose="00000000000000000000"/>
      <p:regular r:id="rId9"/>
    </p:embeddedFont>
    <p:embeddedFont>
      <p:font typeface="Poppins Bold" charset="1" panose="00000800000000000000"/>
      <p:regular r:id="rId10"/>
    </p:embeddedFont>
    <p:embeddedFont>
      <p:font typeface="Open Sans Bold" charset="1" panose="00000000000000000000"/>
      <p:regular r:id="rId11"/>
    </p:embeddedFont>
    <p:embeddedFont>
      <p:font typeface="Open Sans Bold Italic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55781" cy="8077703"/>
          </a:xfrm>
          <a:custGeom>
            <a:avLst/>
            <a:gdLst/>
            <a:ahLst/>
            <a:cxnLst/>
            <a:rect r="r" b="b" t="t" l="l"/>
            <a:pathLst>
              <a:path h="8077703" w="755781">
                <a:moveTo>
                  <a:pt x="0" y="0"/>
                </a:moveTo>
                <a:lnTo>
                  <a:pt x="755781" y="0"/>
                </a:lnTo>
                <a:lnTo>
                  <a:pt x="755781" y="8077703"/>
                </a:lnTo>
                <a:lnTo>
                  <a:pt x="0" y="8077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77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1645695" cy="7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3092206" cy="39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222913" cy="76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1890" spc="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6111226" cy="121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42672" y="3606503"/>
            <a:ext cx="6687717" cy="706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2"/>
              </a:lnSpc>
              <a:spcBef>
                <a:spcPct val="0"/>
              </a:spcBef>
            </a:pPr>
            <a:r>
              <a:rPr lang="en-US" sz="20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209" y="1032701"/>
            <a:ext cx="9312963" cy="10793349"/>
            <a:chOff x="0" y="0"/>
            <a:chExt cx="12426489" cy="1440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26569" cy="14401800"/>
            </a:xfrm>
            <a:custGeom>
              <a:avLst/>
              <a:gdLst/>
              <a:ahLst/>
              <a:cxnLst/>
              <a:rect r="r" b="b" t="t" l="l"/>
              <a:pathLst>
                <a:path h="14401800" w="12426569">
                  <a:moveTo>
                    <a:pt x="12053697" y="14401800"/>
                  </a:moveTo>
                  <a:lnTo>
                    <a:pt x="372872" y="14401800"/>
                  </a:lnTo>
                  <a:cubicBezTo>
                    <a:pt x="167386" y="14401800"/>
                    <a:pt x="0" y="14234413"/>
                    <a:pt x="0" y="14028928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2053697" y="0"/>
                  </a:lnTo>
                  <a:cubicBezTo>
                    <a:pt x="12259183" y="0"/>
                    <a:pt x="12426569" y="167386"/>
                    <a:pt x="12426569" y="372872"/>
                  </a:cubicBezTo>
                  <a:lnTo>
                    <a:pt x="12426569" y="14028928"/>
                  </a:lnTo>
                  <a:cubicBezTo>
                    <a:pt x="12426569" y="14234415"/>
                    <a:pt x="12259183" y="14401800"/>
                    <a:pt x="12053697" y="14401800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4643"/>
          <a:ext cx="8521761" cy="6289871"/>
        </p:xfrm>
        <a:graphic>
          <a:graphicData uri="http://schemas.openxmlformats.org/drawingml/2006/table">
            <a:tbl>
              <a:tblPr/>
              <a:tblGrid>
                <a:gridCol w="1217394"/>
                <a:gridCol w="1217394"/>
                <a:gridCol w="1217394"/>
                <a:gridCol w="1217394"/>
                <a:gridCol w="1217394"/>
                <a:gridCol w="1217394"/>
                <a:gridCol w="1217394"/>
              </a:tblGrid>
              <a:tr h="631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{{day6}}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4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50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58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{{d17}}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76688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90" y="0"/>
                </a:lnTo>
                <a:lnTo>
                  <a:pt x="359590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5560" y="9692917"/>
            <a:ext cx="359589" cy="359589"/>
            <a:chOff x="0" y="0"/>
            <a:chExt cx="479808" cy="479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06" cy="479806"/>
            </a:xfrm>
            <a:custGeom>
              <a:avLst/>
              <a:gdLst/>
              <a:ahLst/>
              <a:cxnLst/>
              <a:rect r="r" b="b" t="t" l="l"/>
              <a:pathLst>
                <a:path h="479806" w="479806">
                  <a:moveTo>
                    <a:pt x="0" y="0"/>
                  </a:moveTo>
                  <a:lnTo>
                    <a:pt x="479806" y="0"/>
                  </a:lnTo>
                  <a:lnTo>
                    <a:pt x="479806" y="479806"/>
                  </a:lnTo>
                  <a:lnTo>
                    <a:pt x="0" y="479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3691" y="10688133"/>
            <a:ext cx="9331999" cy="19036"/>
            <a:chOff x="0" y="0"/>
            <a:chExt cx="12451889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842" cy="25400"/>
            </a:xfrm>
            <a:custGeom>
              <a:avLst/>
              <a:gdLst/>
              <a:ahLst/>
              <a:cxnLst/>
              <a:rect r="r" b="b" t="t" l="l"/>
              <a:pathLst>
                <a:path h="25400" w="12451842">
                  <a:moveTo>
                    <a:pt x="12700" y="0"/>
                  </a:moveTo>
                  <a:lnTo>
                    <a:pt x="12439142" y="0"/>
                  </a:lnTo>
                  <a:cubicBezTo>
                    <a:pt x="12446127" y="0"/>
                    <a:pt x="12451842" y="5715"/>
                    <a:pt x="12451842" y="12700"/>
                  </a:cubicBezTo>
                  <a:cubicBezTo>
                    <a:pt x="12451842" y="19685"/>
                    <a:pt x="12446127" y="25400"/>
                    <a:pt x="1243914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91286" y="1748580"/>
            <a:ext cx="7296809" cy="7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76059"/>
            <a:ext cx="3212937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76059"/>
            <a:ext cx="4088543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9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78471"/>
            <a:ext cx="8010293" cy="53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DAGxzESKJ7Y</dc:identifier>
  <dcterms:modified xsi:type="dcterms:W3CDTF">2011-08-01T06:04:30Z</dcterms:modified>
  <cp:revision>1</cp:revision>
  <dc:title>{{image1}} (1080 x 1350 px)</dc:title>
</cp:coreProperties>
</file>