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0287000" cy="12852400"/>
  <p:notesSz cx="6858000" cy="9144000"/>
  <p:embeddedFontLst>
    <p:embeddedFont>
      <p:font typeface="Gordita Bold" charset="1" panose="00000000000000000000"/>
      <p:regular r:id="rId8"/>
    </p:embeddedFont>
    <p:embeddedFont>
      <p:font typeface="Open Sans" charset="1" panose="00000000000000000000"/>
      <p:regular r:id="rId9"/>
    </p:embeddedFont>
    <p:embeddedFont>
      <p:font typeface="Poppins Bold" charset="1" panose="00000800000000000000"/>
      <p:regular r:id="rId10"/>
    </p:embeddedFont>
    <p:embeddedFont>
      <p:font typeface="Open Sans Bold" charset="1" panose="00000000000000000000"/>
      <p:regular r:id="rId11"/>
    </p:embeddedFont>
    <p:embeddedFont>
      <p:font typeface="Open Sans Bold Italics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font8.fntdata"/><Relationship Id="rId9" Type="http://schemas.openxmlformats.org/officeDocument/2006/relationships/font" Target="fonts/font9.fntdata"/><Relationship Id="rId10" Type="http://schemas.openxmlformats.org/officeDocument/2006/relationships/font" Target="fonts/font10.fntdata"/><Relationship Id="rId11" Type="http://schemas.openxmlformats.org/officeDocument/2006/relationships/font" Target="fonts/font11.fntdata"/><Relationship Id="rId12" Type="http://schemas.openxmlformats.org/officeDocument/2006/relationships/font" Target="fonts/font12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image" Target="../media/image9.png"/><Relationship Id="rId11" Type="http://schemas.openxmlformats.org/officeDocument/2006/relationships/image" Target="../media/image10.svg"/><Relationship Id="rId12" Type="http://schemas.openxmlformats.org/officeDocument/2006/relationships/image" Target="../media/image11.png"/><Relationship Id="rId13" Type="http://schemas.openxmlformats.org/officeDocument/2006/relationships/image" Target="../media/image12.svg"/><Relationship Id="rId14" Type="http://schemas.openxmlformats.org/officeDocument/2006/relationships/image" Target="../media/image13.png"/><Relationship Id="rId15" Type="http://schemas.openxmlformats.org/officeDocument/2006/relationships/image" Target="../media/image14.svg"/><Relationship Id="rId16" Type="http://schemas.openxmlformats.org/officeDocument/2006/relationships/image" Target="../media/image15.png"/><Relationship Id="rId17" Type="http://schemas.openxmlformats.org/officeDocument/2006/relationships/image" Target="../media/image16.svg"/><Relationship Id="rId18" Type="http://schemas.openxmlformats.org/officeDocument/2006/relationships/image" Target="../media/image17.png"/><Relationship Id="rId19" Type="http://schemas.openxmlformats.org/officeDocument/2006/relationships/image" Target="../media/image18.svg"/><Relationship Id="rId20" Type="http://schemas.openxmlformats.org/officeDocument/2006/relationships/image" Target="../media/image19.png"/><Relationship Id="rId21" Type="http://schemas.openxmlformats.org/officeDocument/2006/relationships/image" Target="../media/image20.svg"/><Relationship Id="rId22" Type="http://schemas.openxmlformats.org/officeDocument/2006/relationships/image" Target="../media/image21.png"/><Relationship Id="rId23" Type="http://schemas.openxmlformats.org/officeDocument/2006/relationships/image" Target="../media/image22.svg"/><Relationship Id="rId24" Type="http://schemas.openxmlformats.org/officeDocument/2006/relationships/image" Target="../media/image23.png"/><Relationship Id="rId25" Type="http://schemas.openxmlformats.org/officeDocument/2006/relationships/image" Target="../media/image24.svg"/><Relationship Id="rId26" Type="http://schemas.openxmlformats.org/officeDocument/2006/relationships/image" Target="../media/image2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svg"/><Relationship Id="rId4" Type="http://schemas.openxmlformats.org/officeDocument/2006/relationships/image" Target="../media/image27.png"/><Relationship Id="rId5" Type="http://schemas.openxmlformats.org/officeDocument/2006/relationships/image" Target="../media/image28.jp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images (5).jp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0"/>
            <a:ext cx="10287000" cy="12852400"/>
          </a:xfrm>
          <a:prstGeom prst="rect">
            <a:avLst/>
          </a:prstGeom>
        </p:spPr>
      </p:pic>
      <p:grpSp>
        <p:nvGrpSpPr>
          <p:cNvPr name="Group 2" id="2"/>
          <p:cNvGrpSpPr/>
          <p:nvPr/>
        </p:nvGrpSpPr>
        <p:grpSpPr>
          <a:xfrm rot="0">
            <a:off x="-15268" y="0"/>
            <a:ext cx="10317520" cy="12896899"/>
            <a:chOff x="0" y="0"/>
            <a:chExt cx="13746503" cy="1718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6480" cy="17183100"/>
            </a:xfrm>
            <a:custGeom>
              <a:avLst/>
              <a:gdLst/>
              <a:ahLst/>
              <a:cxnLst/>
              <a:rect r="r" b="b" t="t" l="l"/>
              <a:pathLst>
                <a:path h="17183100" w="13746480">
                  <a:moveTo>
                    <a:pt x="0" y="0"/>
                  </a:moveTo>
                  <a:lnTo>
                    <a:pt x="13746480" y="0"/>
                  </a:lnTo>
                  <a:lnTo>
                    <a:pt x="13746480" y="17183100"/>
                  </a:lnTo>
                  <a:lnTo>
                    <a:pt x="0" y="17183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6" t="0" r="-206" b="0"/>
              </a:stretch>
            </a:blipFill>
          </p:spPr>
          <p:txBody>
            <a:bodyPr/>
            <a:p/>
          </p:txBody>
        </p:sp>
      </p:grpSp>
      <p:sp>
        <p:nvSpPr>
          <p:cNvPr name="Freeform 4" id="4"/>
          <p:cNvSpPr/>
          <p:nvPr/>
        </p:nvSpPr>
        <p:spPr>
          <a:xfrm flipH="false" flipV="false" rot="0">
            <a:off x="8076617" y="675858"/>
            <a:ext cx="1757027" cy="1757027"/>
          </a:xfrm>
          <a:custGeom>
            <a:avLst/>
            <a:gdLst/>
            <a:ahLst/>
            <a:cxnLst/>
            <a:rect r="r" b="b" t="t" l="l"/>
            <a:pathLst>
              <a:path h="1757027" w="1757027">
                <a:moveTo>
                  <a:pt x="0" y="0"/>
                </a:moveTo>
                <a:lnTo>
                  <a:pt x="1757027" y="0"/>
                </a:lnTo>
                <a:lnTo>
                  <a:pt x="1757027" y="1757028"/>
                </a:lnTo>
                <a:lnTo>
                  <a:pt x="0" y="175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5" id="5"/>
          <p:cNvSpPr/>
          <p:nvPr/>
        </p:nvSpPr>
        <p:spPr>
          <a:xfrm flipH="false" flipV="false" rot="0">
            <a:off x="766976" y="5125988"/>
            <a:ext cx="755781" cy="8077703"/>
          </a:xfrm>
          <a:custGeom>
            <a:avLst/>
            <a:gdLst/>
            <a:ahLst/>
            <a:cxnLst/>
            <a:rect r="r" b="b" t="t" l="l"/>
            <a:pathLst>
              <a:path h="8077703" w="755781">
                <a:moveTo>
                  <a:pt x="0" y="0"/>
                </a:moveTo>
                <a:lnTo>
                  <a:pt x="755781" y="0"/>
                </a:lnTo>
                <a:lnTo>
                  <a:pt x="755781" y="8077703"/>
                </a:lnTo>
                <a:lnTo>
                  <a:pt x="0" y="80777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55" t="0" r="-355" b="0"/>
            </a:stretch>
          </a:blipFill>
        </p:spPr>
        <p:txBody>
          <a:bodyPr/>
          <a:p/>
        </p:txBody>
      </p:sp>
      <p:grpSp>
        <p:nvGrpSpPr>
          <p:cNvPr name="Group 6" id="6"/>
          <p:cNvGrpSpPr/>
          <p:nvPr/>
        </p:nvGrpSpPr>
        <p:grpSpPr>
          <a:xfrm rot="0">
            <a:off x="8331271" y="854354"/>
            <a:ext cx="1220819" cy="1400080"/>
            <a:chOff x="0" y="0"/>
            <a:chExt cx="1627759" cy="18667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7759" cy="1866773"/>
            </a:xfrm>
            <a:custGeom>
              <a:avLst/>
              <a:gdLst/>
              <a:ahLst/>
              <a:cxnLst/>
              <a:rect r="r" b="b" t="t" l="l"/>
              <a:pathLst>
                <a:path h="1866773" w="1627759">
                  <a:moveTo>
                    <a:pt x="0" y="0"/>
                  </a:moveTo>
                  <a:lnTo>
                    <a:pt x="1627759" y="0"/>
                  </a:lnTo>
                  <a:lnTo>
                    <a:pt x="1627759" y="1866773"/>
                  </a:lnTo>
                  <a:lnTo>
                    <a:pt x="0" y="186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99" t="0" r="-299" b="0"/>
              </a:stretch>
            </a:blipFill>
          </p:spPr>
          <p:txBody>
            <a:bodyPr/>
            <a:p/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70056" y="1161346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995686" y="11740954"/>
            <a:ext cx="298362" cy="294632"/>
          </a:xfrm>
          <a:custGeom>
            <a:avLst/>
            <a:gdLst/>
            <a:ahLst/>
            <a:cxnLst/>
            <a:rect r="r" b="b" t="t" l="l"/>
            <a:pathLst>
              <a:path h="294632" w="298362">
                <a:moveTo>
                  <a:pt x="0" y="0"/>
                </a:moveTo>
                <a:lnTo>
                  <a:pt x="298362" y="0"/>
                </a:lnTo>
                <a:lnTo>
                  <a:pt x="298362" y="294633"/>
                </a:lnTo>
                <a:lnTo>
                  <a:pt x="0" y="294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632" r="0" b="-632"/>
            </a:stretch>
          </a:blipFill>
        </p:spPr>
        <p:txBody>
          <a:bodyPr/>
          <a:p/>
        </p:txBody>
      </p:sp>
      <p:sp>
        <p:nvSpPr>
          <p:cNvPr name="TextBox 10" id="10"/>
          <p:cNvSpPr txBox="true"/>
          <p:nvPr/>
        </p:nvSpPr>
        <p:spPr>
          <a:xfrm rot="0">
            <a:off x="1708627" y="11515828"/>
            <a:ext cx="3910947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8627" y="11796366"/>
            <a:ext cx="5732730" cy="37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4"/>
              </a:lnSpc>
            </a:pPr>
            <a:r>
              <a:rPr lang="en-US" sz="17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056" y="8001503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3" id="13"/>
          <p:cNvSpPr/>
          <p:nvPr/>
        </p:nvSpPr>
        <p:spPr>
          <a:xfrm flipH="false" flipV="false" rot="-10800000">
            <a:off x="1002182" y="8109916"/>
            <a:ext cx="285368" cy="332791"/>
          </a:xfrm>
          <a:custGeom>
            <a:avLst/>
            <a:gdLst/>
            <a:ahLst/>
            <a:cxnLst/>
            <a:rect r="r" b="b" t="t" l="l"/>
            <a:pathLst>
              <a:path h="332791" w="285368">
                <a:moveTo>
                  <a:pt x="0" y="0"/>
                </a:moveTo>
                <a:lnTo>
                  <a:pt x="285368" y="0"/>
                </a:lnTo>
                <a:lnTo>
                  <a:pt x="285368" y="332791"/>
                </a:lnTo>
                <a:lnTo>
                  <a:pt x="0" y="3327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645" t="0" r="-1645" b="0"/>
            </a:stretch>
          </a:blipFill>
        </p:spPr>
        <p:txBody>
          <a:bodyPr/>
          <a:p/>
        </p:txBody>
      </p:sp>
      <p:sp>
        <p:nvSpPr>
          <p:cNvPr name="TextBox 14" id="14"/>
          <p:cNvSpPr txBox="true"/>
          <p:nvPr/>
        </p:nvSpPr>
        <p:spPr>
          <a:xfrm rot="0">
            <a:off x="1742886" y="7903872"/>
            <a:ext cx="445819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STYLE(S) SELECTED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2886" y="8143210"/>
            <a:ext cx="2699786" cy="771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style(s) selected</a:t>
            </a: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70056" y="691165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7" id="17"/>
          <p:cNvSpPr/>
          <p:nvPr/>
        </p:nvSpPr>
        <p:spPr>
          <a:xfrm flipH="false" flipV="false" rot="0">
            <a:off x="998085" y="7039680"/>
            <a:ext cx="293561" cy="293561"/>
          </a:xfrm>
          <a:custGeom>
            <a:avLst/>
            <a:gdLst/>
            <a:ahLst/>
            <a:cxnLst/>
            <a:rect r="r" b="b" t="t" l="l"/>
            <a:pathLst>
              <a:path h="293561" w="293561">
                <a:moveTo>
                  <a:pt x="0" y="0"/>
                </a:moveTo>
                <a:lnTo>
                  <a:pt x="293561" y="0"/>
                </a:lnTo>
                <a:lnTo>
                  <a:pt x="293561" y="293562"/>
                </a:lnTo>
                <a:lnTo>
                  <a:pt x="0" y="2935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8" id="18"/>
          <p:cNvSpPr txBox="true"/>
          <p:nvPr/>
        </p:nvSpPr>
        <p:spPr>
          <a:xfrm rot="0">
            <a:off x="1742886" y="6814018"/>
            <a:ext cx="1693635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ROOM SIZE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2886" y="7047166"/>
            <a:ext cx="1645695" cy="7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Room size</a:t>
            </a:r>
          </a:p>
          <a:p>
            <a:pPr algn="l">
              <a:lnSpc>
                <a:spcPts val="2651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04294" y="4384504"/>
            <a:ext cx="481145" cy="455283"/>
          </a:xfrm>
          <a:custGeom>
            <a:avLst/>
            <a:gdLst/>
            <a:ahLst/>
            <a:cxnLst/>
            <a:rect r="r" b="b" t="t" l="l"/>
            <a:pathLst>
              <a:path h="455283" w="481145">
                <a:moveTo>
                  <a:pt x="0" y="0"/>
                </a:moveTo>
                <a:lnTo>
                  <a:pt x="481145" y="0"/>
                </a:lnTo>
                <a:lnTo>
                  <a:pt x="481145" y="455283"/>
                </a:lnTo>
                <a:lnTo>
                  <a:pt x="0" y="4552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9" t="0" r="-269" b="0"/>
            </a:stretch>
          </a:blipFill>
        </p:spPr>
        <p:txBody>
          <a:bodyPr/>
          <a:p/>
        </p:txBody>
      </p:sp>
      <p:sp>
        <p:nvSpPr>
          <p:cNvPr name="Freeform 21" id="21"/>
          <p:cNvSpPr/>
          <p:nvPr/>
        </p:nvSpPr>
        <p:spPr>
          <a:xfrm flipH="false" flipV="false" rot="0">
            <a:off x="8616780" y="10995290"/>
            <a:ext cx="1186654" cy="1186654"/>
          </a:xfrm>
          <a:custGeom>
            <a:avLst/>
            <a:gdLst/>
            <a:ahLst/>
            <a:cxnLst/>
            <a:rect r="r" b="b" t="t" l="l"/>
            <a:pathLst>
              <a:path h="1186654" w="1186654">
                <a:moveTo>
                  <a:pt x="0" y="0"/>
                </a:moveTo>
                <a:lnTo>
                  <a:pt x="1186654" y="0"/>
                </a:lnTo>
                <a:lnTo>
                  <a:pt x="1186654" y="1186654"/>
                </a:lnTo>
                <a:lnTo>
                  <a:pt x="0" y="118665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22" id="22"/>
          <p:cNvSpPr/>
          <p:nvPr/>
        </p:nvSpPr>
        <p:spPr>
          <a:xfrm flipH="false" flipV="false" rot="0">
            <a:off x="870056" y="10521464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23" id="23"/>
          <p:cNvSpPr/>
          <p:nvPr/>
        </p:nvSpPr>
        <p:spPr>
          <a:xfrm flipH="false" flipV="false" rot="0">
            <a:off x="960076" y="10672696"/>
            <a:ext cx="369581" cy="247157"/>
          </a:xfrm>
          <a:custGeom>
            <a:avLst/>
            <a:gdLst/>
            <a:ahLst/>
            <a:cxnLst/>
            <a:rect r="r" b="b" t="t" l="l"/>
            <a:pathLst>
              <a:path h="247157" w="369581">
                <a:moveTo>
                  <a:pt x="0" y="0"/>
                </a:moveTo>
                <a:lnTo>
                  <a:pt x="369581" y="0"/>
                </a:lnTo>
                <a:lnTo>
                  <a:pt x="369581" y="247158"/>
                </a:lnTo>
                <a:lnTo>
                  <a:pt x="0" y="24715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156" t="0" r="-156" b="0"/>
            </a:stretch>
          </a:blipFill>
        </p:spPr>
        <p:txBody>
          <a:bodyPr/>
          <a:p/>
        </p:txBody>
      </p:sp>
      <p:sp>
        <p:nvSpPr>
          <p:cNvPr name="TextBox 24" id="24"/>
          <p:cNvSpPr txBox="true"/>
          <p:nvPr/>
        </p:nvSpPr>
        <p:spPr>
          <a:xfrm rot="0">
            <a:off x="1708627" y="10423832"/>
            <a:ext cx="364166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WINNING PROJECT DESIGN FEES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08627" y="10659128"/>
            <a:ext cx="2251281" cy="437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70056" y="943103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27" id="27"/>
          <p:cNvSpPr/>
          <p:nvPr/>
        </p:nvSpPr>
        <p:spPr>
          <a:xfrm flipH="false" flipV="false" rot="0">
            <a:off x="1016035" y="9521798"/>
            <a:ext cx="257662" cy="368088"/>
          </a:xfrm>
          <a:custGeom>
            <a:avLst/>
            <a:gdLst/>
            <a:ahLst/>
            <a:cxnLst/>
            <a:rect r="r" b="b" t="t" l="l"/>
            <a:pathLst>
              <a:path h="368088" w="257662">
                <a:moveTo>
                  <a:pt x="0" y="0"/>
                </a:moveTo>
                <a:lnTo>
                  <a:pt x="257662" y="0"/>
                </a:lnTo>
                <a:lnTo>
                  <a:pt x="257662" y="368088"/>
                </a:lnTo>
                <a:lnTo>
                  <a:pt x="0" y="36808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281" t="0" r="-1281" b="0"/>
            </a:stretch>
          </a:blipFill>
        </p:spPr>
        <p:txBody>
          <a:bodyPr/>
          <a:p/>
        </p:txBody>
      </p:sp>
      <p:sp>
        <p:nvSpPr>
          <p:cNvPr name="TextBox 28" id="28"/>
          <p:cNvSpPr txBox="true"/>
          <p:nvPr/>
        </p:nvSpPr>
        <p:spPr>
          <a:xfrm rot="0">
            <a:off x="1742886" y="9333400"/>
            <a:ext cx="2052472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LOCATION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42886" y="9567020"/>
            <a:ext cx="3092206" cy="399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04294" y="5478215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31" id="31"/>
          <p:cNvSpPr/>
          <p:nvPr/>
        </p:nvSpPr>
        <p:spPr>
          <a:xfrm flipH="false" flipV="false" rot="0">
            <a:off x="1027116" y="5598790"/>
            <a:ext cx="308470" cy="308470"/>
          </a:xfrm>
          <a:custGeom>
            <a:avLst/>
            <a:gdLst/>
            <a:ahLst/>
            <a:cxnLst/>
            <a:rect r="r" b="b" t="t" l="l"/>
            <a:pathLst>
              <a:path h="308470" w="308470">
                <a:moveTo>
                  <a:pt x="0" y="0"/>
                </a:moveTo>
                <a:lnTo>
                  <a:pt x="308470" y="0"/>
                </a:lnTo>
                <a:lnTo>
                  <a:pt x="308470" y="308471"/>
                </a:lnTo>
                <a:lnTo>
                  <a:pt x="0" y="30847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32" id="32"/>
          <p:cNvSpPr txBox="true"/>
          <p:nvPr/>
        </p:nvSpPr>
        <p:spPr>
          <a:xfrm rot="0">
            <a:off x="1777124" y="5380584"/>
            <a:ext cx="3722746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SPACE TO BE DESIGNED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77124" y="5574046"/>
            <a:ext cx="3222913" cy="766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8"/>
              </a:lnSpc>
            </a:pPr>
            <a:r>
              <a:rPr lang="en-US" sz="1890" spc="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space To be Designed</a:t>
            </a:r>
          </a:p>
          <a:p>
            <a:pPr algn="l">
              <a:lnSpc>
                <a:spcPts val="2757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02179" y="875409"/>
            <a:ext cx="5060019" cy="155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NEW </a:t>
            </a:r>
          </a:p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002A38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4294" y="2839235"/>
            <a:ext cx="6111226" cy="1211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9"/>
              </a:lnSpc>
            </a:pPr>
            <a:r>
              <a:rPr lang="en-US" sz="5927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Project Name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07946" y="4337637"/>
            <a:ext cx="3843023" cy="45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0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Residential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442672" y="3606503"/>
            <a:ext cx="6687717" cy="7062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42"/>
              </a:lnSpc>
              <a:spcBef>
                <a:spcPct val="0"/>
              </a:spcBef>
            </a:pPr>
            <a:r>
              <a:rPr lang="en-US" sz="205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{{image1}}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mages (5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287000" cy="12852400"/>
          </a:xfrm>
          <a:prstGeom prst="rect">
            <a:avLst/>
          </a:prstGeom>
        </p:spPr>
      </p:pic>
      <p:grpSp>
        <p:nvGrpSpPr>
          <p:cNvPr name="Group 2" id="2"/>
          <p:cNvGrpSpPr/>
          <p:nvPr/>
        </p:nvGrpSpPr>
        <p:grpSpPr>
          <a:xfrm rot="0">
            <a:off x="483209" y="1032701"/>
            <a:ext cx="9312963" cy="10793349"/>
            <a:chOff x="0" y="0"/>
            <a:chExt cx="12426489" cy="14401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26569" cy="14401800"/>
            </a:xfrm>
            <a:custGeom>
              <a:avLst/>
              <a:gdLst/>
              <a:ahLst/>
              <a:cxnLst/>
              <a:rect r="r" b="b" t="t" l="l"/>
              <a:pathLst>
                <a:path h="14401800" w="12426569">
                  <a:moveTo>
                    <a:pt x="12053697" y="14401800"/>
                  </a:moveTo>
                  <a:lnTo>
                    <a:pt x="372872" y="14401800"/>
                  </a:lnTo>
                  <a:cubicBezTo>
                    <a:pt x="167386" y="14401800"/>
                    <a:pt x="0" y="14234413"/>
                    <a:pt x="0" y="14028928"/>
                  </a:cubicBezTo>
                  <a:lnTo>
                    <a:pt x="0" y="372872"/>
                  </a:lnTo>
                  <a:cubicBezTo>
                    <a:pt x="0" y="167386"/>
                    <a:pt x="167386" y="0"/>
                    <a:pt x="372872" y="0"/>
                  </a:cubicBezTo>
                  <a:lnTo>
                    <a:pt x="12053697" y="0"/>
                  </a:lnTo>
                  <a:cubicBezTo>
                    <a:pt x="12259183" y="0"/>
                    <a:pt x="12426569" y="167386"/>
                    <a:pt x="12426569" y="372872"/>
                  </a:cubicBezTo>
                  <a:lnTo>
                    <a:pt x="12426569" y="14028928"/>
                  </a:lnTo>
                  <a:cubicBezTo>
                    <a:pt x="12426569" y="14234415"/>
                    <a:pt x="12259183" y="14401800"/>
                    <a:pt x="12053697" y="14401800"/>
                  </a:cubicBezTo>
                  <a:close/>
                </a:path>
              </a:pathLst>
            </a:custGeom>
            <a:solidFill>
              <a:srgbClr val="002A38"/>
            </a:solidFill>
          </p:spPr>
          <p:txBody>
            <a:bodyPr/>
            <a:p/>
          </p:txBody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57075" y="2714643"/>
          <a:ext cx="8521761" cy="6289871"/>
        </p:xfrm>
        <a:graphic>
          <a:graphicData uri="http://schemas.openxmlformats.org/drawingml/2006/table">
            <a:tbl>
              <a:tblPr/>
              <a:tblGrid>
                <a:gridCol w="1217394"/>
                <a:gridCol w="1217394"/>
                <a:gridCol w="1217394"/>
                <a:gridCol w="1217394"/>
                <a:gridCol w="1217394"/>
                <a:gridCol w="1217394"/>
                <a:gridCol w="1217394"/>
              </a:tblGrid>
              <a:tr h="6315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Tue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Wed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Thu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Fri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Sat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Sun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4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3-Sep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6-Sep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397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7-Sep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750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10-Sep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58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18-Sep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842798" y="9576688"/>
            <a:ext cx="359589" cy="447493"/>
          </a:xfrm>
          <a:custGeom>
            <a:avLst/>
            <a:gdLst/>
            <a:ahLst/>
            <a:cxnLst/>
            <a:rect r="r" b="b" t="t" l="l"/>
            <a:pathLst>
              <a:path h="447493" w="359589">
                <a:moveTo>
                  <a:pt x="0" y="0"/>
                </a:moveTo>
                <a:lnTo>
                  <a:pt x="359590" y="0"/>
                </a:lnTo>
                <a:lnTo>
                  <a:pt x="359590" y="447493"/>
                </a:lnTo>
                <a:lnTo>
                  <a:pt x="0" y="447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6" id="6"/>
          <p:cNvGrpSpPr/>
          <p:nvPr/>
        </p:nvGrpSpPr>
        <p:grpSpPr>
          <a:xfrm rot="0">
            <a:off x="4855560" y="9692917"/>
            <a:ext cx="359589" cy="359589"/>
            <a:chOff x="0" y="0"/>
            <a:chExt cx="479808" cy="4798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9806" cy="479806"/>
            </a:xfrm>
            <a:custGeom>
              <a:avLst/>
              <a:gdLst/>
              <a:ahLst/>
              <a:cxnLst/>
              <a:rect r="r" b="b" t="t" l="l"/>
              <a:pathLst>
                <a:path h="479806" w="479806">
                  <a:moveTo>
                    <a:pt x="0" y="0"/>
                  </a:moveTo>
                  <a:lnTo>
                    <a:pt x="479806" y="0"/>
                  </a:lnTo>
                  <a:lnTo>
                    <a:pt x="479806" y="479806"/>
                  </a:lnTo>
                  <a:lnTo>
                    <a:pt x="0" y="479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  <p:txBody>
            <a:bodyPr/>
            <a:p/>
          </p:txBody>
        </p:sp>
      </p:grpSp>
      <p:grpSp>
        <p:nvGrpSpPr>
          <p:cNvPr name="Group 8" id="8"/>
          <p:cNvGrpSpPr/>
          <p:nvPr/>
        </p:nvGrpSpPr>
        <p:grpSpPr>
          <a:xfrm rot="0">
            <a:off x="473691" y="10688133"/>
            <a:ext cx="9331999" cy="19036"/>
            <a:chOff x="0" y="0"/>
            <a:chExt cx="12451889" cy="25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51842" cy="25400"/>
            </a:xfrm>
            <a:custGeom>
              <a:avLst/>
              <a:gdLst/>
              <a:ahLst/>
              <a:cxnLst/>
              <a:rect r="r" b="b" t="t" l="l"/>
              <a:pathLst>
                <a:path h="25400" w="12451842">
                  <a:moveTo>
                    <a:pt x="12700" y="0"/>
                  </a:moveTo>
                  <a:lnTo>
                    <a:pt x="12439142" y="0"/>
                  </a:lnTo>
                  <a:cubicBezTo>
                    <a:pt x="12446127" y="0"/>
                    <a:pt x="12451842" y="5715"/>
                    <a:pt x="12451842" y="12700"/>
                  </a:cubicBezTo>
                  <a:cubicBezTo>
                    <a:pt x="12451842" y="19685"/>
                    <a:pt x="12446127" y="25400"/>
                    <a:pt x="1243914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p/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91286" y="1748580"/>
            <a:ext cx="7296809" cy="739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2"/>
              </a:lnSpc>
            </a:pPr>
            <a:r>
              <a:rPr lang="en-US" b="true" sz="5809" spc="1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</a:t>
            </a:r>
            <a:r>
              <a:rPr lang="en-US" b="true" sz="5809" spc="190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TIMELINE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0356" y="9476059"/>
            <a:ext cx="3212937" cy="73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 Deliverables (highlighted in yellow) must be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via Monday.com at 23:59 your local time.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19485" y="9476059"/>
            <a:ext cx="4088543" cy="73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You’ll receive a booking link a few days before to schedule your optional Feedback Call. Make sure to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 your Version 1.1 </a:t>
            </a:r>
            <a:r>
              <a:rPr lang="en-US" b="true" sz="1369" i="true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before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your call.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4543" y="10878471"/>
            <a:ext cx="8010293" cy="53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</a:pPr>
            <a:r>
              <a:rPr lang="en-US" sz="14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 review timing may vary. Please review the timeline before signing up to ensure you can manage your time well alongside school, work, or other commitments.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DAGxzESKJ7Y</dc:identifier>
  <dcterms:modified xsi:type="dcterms:W3CDTF">2011-08-01T06:04:30Z</dcterms:modified>
  <cp:revision>1</cp:revision>
  <dc:title>{{image1}} (1080 x 1350 px)</dc:title>
</cp:coreProperties>
</file>