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2852400"/>
  <p:notesSz cx="6858000" cy="9144000"/>
  <p:embeddedFontLst>
    <p:embeddedFont>
      <p:font typeface="Gordita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27076" cy="7770910"/>
          </a:xfrm>
          <a:custGeom>
            <a:avLst/>
            <a:gdLst/>
            <a:ahLst/>
            <a:cxnLst/>
            <a:rect r="r" b="b" t="t" l="l"/>
            <a:pathLst>
              <a:path h="7770910" w="727076">
                <a:moveTo>
                  <a:pt x="0" y="0"/>
                </a:moveTo>
                <a:lnTo>
                  <a:pt x="727076" y="0"/>
                </a:lnTo>
                <a:lnTo>
                  <a:pt x="727076" y="7770911"/>
                </a:lnTo>
                <a:lnTo>
                  <a:pt x="0" y="77709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99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2217022" cy="32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  /m2 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2699786" cy="65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057968" cy="101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1889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8"/>
              </a:lnSpc>
            </a:pP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7597674" cy="100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42672" y="3606503"/>
            <a:ext cx="6687717" cy="706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2"/>
              </a:lnSpc>
              <a:spcBef>
                <a:spcPct val="0"/>
              </a:spcBef>
            </a:pPr>
            <a:r>
              <a:rPr lang="en-US" sz="20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{{Image11}}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{{Image12}}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{{Image14}}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{{Image16}}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354" y="1564363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3486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20"/>
                </a:lnTo>
                <a:lnTo>
                  <a:pt x="0" y="6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0215" y="2243346"/>
            <a:ext cx="7302218" cy="49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27298" y="3059941"/>
            <a:ext cx="4196779" cy="814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80"/>
              </a:lnSpc>
            </a:pPr>
            <a:r>
              <a:rPr lang="en-US" b="true" sz="15580" spc="30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{{Layout1}}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332702"/>
            <a:ext cx="10287000" cy="1129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b="true" sz="32117" spc="10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04950"/>
            <a:ext cx="10287000" cy="1143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6"/>
              </a:lnSpc>
            </a:pPr>
            <a:r>
              <a:rPr lang="en-US" b="true" sz="32480" spc="10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9203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{{Image6}}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{{Image8}}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{{Image7}}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{{Image9}}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DAGx_hpr3gc</dc:identifier>
  <dcterms:modified xsi:type="dcterms:W3CDTF">2011-08-01T06:04:30Z</dcterms:modified>
  <cp:revision>1</cp:revision>
  <dc:title>{{image1}} (1080 x 1350 px) (1080 x 1350 px) (1080 x 1350 px)</dc:title>
</cp:coreProperties>
</file>