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287000" cy="12852400"/>
  <p:notesSz cx="6858000" cy="9144000"/>
  <p:embeddedFontLst>
    <p:embeddedFont>
      <p:font typeface="Gordita Bold" charset="1" panose="00000000000000000000"/>
      <p:regular r:id="rId12"/>
    </p:embeddedFont>
    <p:embeddedFont>
      <p:font typeface="Open Sans" charset="1" panose="00000000000000000000"/>
      <p:regular r:id="rId13"/>
    </p:embeddedFont>
    <p:embeddedFont>
      <p:font typeface="Poppins Bold" charset="1" panose="00000800000000000000"/>
      <p:regular r:id="rId14"/>
    </p:embeddedFont>
    <p:embeddedFont>
      <p:font typeface="Open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47" y="0"/>
            <a:ext cx="10309889" cy="12887360"/>
            <a:chOff x="0" y="0"/>
            <a:chExt cx="13736336" cy="1717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36320" cy="17170400"/>
            </a:xfrm>
            <a:custGeom>
              <a:avLst/>
              <a:gdLst/>
              <a:ahLst/>
              <a:cxnLst/>
              <a:rect r="r" b="b" t="t" l="l"/>
              <a:pathLst>
                <a:path h="17170400" w="13736320">
                  <a:moveTo>
                    <a:pt x="0" y="0"/>
                  </a:moveTo>
                  <a:lnTo>
                    <a:pt x="13736320" y="0"/>
                  </a:lnTo>
                  <a:lnTo>
                    <a:pt x="13736320" y="17170400"/>
                  </a:lnTo>
                  <a:lnTo>
                    <a:pt x="0" y="17170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71096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976" y="5121226"/>
            <a:ext cx="755781" cy="8077703"/>
          </a:xfrm>
          <a:custGeom>
            <a:avLst/>
            <a:gdLst/>
            <a:ahLst/>
            <a:cxnLst/>
            <a:rect r="r" b="b" t="t" l="l"/>
            <a:pathLst>
              <a:path h="8077703" w="755781">
                <a:moveTo>
                  <a:pt x="0" y="0"/>
                </a:moveTo>
                <a:lnTo>
                  <a:pt x="755781" y="0"/>
                </a:lnTo>
                <a:lnTo>
                  <a:pt x="755781" y="8077703"/>
                </a:lnTo>
                <a:lnTo>
                  <a:pt x="0" y="80777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55" t="0" r="-355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31271" y="849592"/>
            <a:ext cx="1220820" cy="1400079"/>
            <a:chOff x="0" y="0"/>
            <a:chExt cx="1627760" cy="18667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08698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5686" y="11736192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2"/>
                </a:lnTo>
                <a:lnTo>
                  <a:pt x="0" y="294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8627" y="11530116"/>
            <a:ext cx="3910947" cy="31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820178"/>
            <a:ext cx="5732730" cy="34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799674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02182" y="8105154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0"/>
                </a:lnTo>
                <a:lnTo>
                  <a:pt x="0" y="3327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42886" y="7918159"/>
            <a:ext cx="4458190" cy="31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76548"/>
            <a:ext cx="2699786" cy="733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style(s) selected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06888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8085" y="7034918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1"/>
                </a:lnTo>
                <a:lnTo>
                  <a:pt x="0" y="2935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2886" y="6828306"/>
            <a:ext cx="1693635" cy="305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80504"/>
            <a:ext cx="1645695" cy="69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Room size</a:t>
            </a:r>
          </a:p>
          <a:p>
            <a:pPr algn="l">
              <a:lnSpc>
                <a:spcPts val="2651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79742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4"/>
                </a:lnTo>
                <a:lnTo>
                  <a:pt x="0" y="4552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616780" y="10990528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5"/>
                </a:lnTo>
                <a:lnTo>
                  <a:pt x="0" y="118665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0056" y="10516702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0076" y="10667934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7"/>
                </a:lnTo>
                <a:lnTo>
                  <a:pt x="0" y="24715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8627" y="10438120"/>
            <a:ext cx="3641660" cy="31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92465"/>
            <a:ext cx="2251281" cy="399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26268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16035" y="9517036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42886" y="9347688"/>
            <a:ext cx="2052472" cy="31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600358"/>
            <a:ext cx="3092206" cy="361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73452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7116" y="5594028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0"/>
                </a:lnTo>
                <a:lnTo>
                  <a:pt x="0" y="30847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77124" y="5394872"/>
            <a:ext cx="3722746" cy="305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616909"/>
            <a:ext cx="3222913" cy="718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8"/>
              </a:lnSpc>
            </a:pPr>
            <a:r>
              <a:rPr lang="en-US" sz="1890" spc="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space To be Designed</a:t>
            </a: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803972"/>
            <a:ext cx="5060019" cy="16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294" y="2939248"/>
            <a:ext cx="6111226" cy="1106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Project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380499"/>
            <a:ext cx="3843023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4442672" y="4045849"/>
            <a:ext cx="6640138" cy="6672399"/>
            <a:chOff x="0" y="0"/>
            <a:chExt cx="8853518" cy="8896533"/>
          </a:xfrm>
        </p:grpSpPr>
        <p:sp>
          <p:nvSpPr>
            <p:cNvPr name="Freeform 38" id="38" descr="image"/>
            <p:cNvSpPr/>
            <p:nvPr/>
          </p:nvSpPr>
          <p:spPr>
            <a:xfrm flipH="false" flipV="false" rot="0">
              <a:off x="0" y="0"/>
              <a:ext cx="8853456" cy="8896571"/>
            </a:xfrm>
            <a:custGeom>
              <a:avLst/>
              <a:gdLst/>
              <a:ahLst/>
              <a:cxnLst/>
              <a:rect r="r" b="b" t="t" l="l"/>
              <a:pathLst>
                <a:path h="8896571" w="8853456">
                  <a:moveTo>
                    <a:pt x="0" y="0"/>
                  </a:moveTo>
                  <a:lnTo>
                    <a:pt x="8853456" y="0"/>
                  </a:lnTo>
                  <a:lnTo>
                    <a:pt x="8853456" y="8896571"/>
                  </a:lnTo>
                  <a:lnTo>
                    <a:pt x="0" y="8896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243" t="0" r="-244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47" y="-1832871"/>
            <a:ext cx="10309889" cy="18328670"/>
            <a:chOff x="0" y="0"/>
            <a:chExt cx="13736336" cy="24420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36320" cy="24420068"/>
            </a:xfrm>
            <a:custGeom>
              <a:avLst/>
              <a:gdLst/>
              <a:ahLst/>
              <a:cxnLst/>
              <a:rect r="r" b="b" t="t" l="l"/>
              <a:pathLst>
                <a:path h="24420068" w="13736320">
                  <a:moveTo>
                    <a:pt x="0" y="0"/>
                  </a:moveTo>
                  <a:lnTo>
                    <a:pt x="13736320" y="0"/>
                  </a:lnTo>
                  <a:lnTo>
                    <a:pt x="13736320" y="24420068"/>
                  </a:lnTo>
                  <a:lnTo>
                    <a:pt x="0" y="24420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303470"/>
            <a:ext cx="8193120" cy="10280428"/>
            <a:chOff x="0" y="0"/>
            <a:chExt cx="10924160" cy="137072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24159" cy="13707238"/>
            </a:xfrm>
            <a:custGeom>
              <a:avLst/>
              <a:gdLst/>
              <a:ahLst/>
              <a:cxnLst/>
              <a:rect r="r" b="b" t="t" l="l"/>
              <a:pathLst>
                <a:path h="13707238" w="10924159">
                  <a:moveTo>
                    <a:pt x="10551287" y="13707238"/>
                  </a:moveTo>
                  <a:lnTo>
                    <a:pt x="372872" y="13707238"/>
                  </a:lnTo>
                  <a:cubicBezTo>
                    <a:pt x="167386" y="13707238"/>
                    <a:pt x="0" y="13539851"/>
                    <a:pt x="0" y="13334366"/>
                  </a:cubicBezTo>
                  <a:lnTo>
                    <a:pt x="0" y="372872"/>
                  </a:lnTo>
                  <a:cubicBezTo>
                    <a:pt x="0" y="167386"/>
                    <a:pt x="167386" y="0"/>
                    <a:pt x="372872" y="0"/>
                  </a:cubicBezTo>
                  <a:lnTo>
                    <a:pt x="10551287" y="0"/>
                  </a:lnTo>
                  <a:cubicBezTo>
                    <a:pt x="10756773" y="0"/>
                    <a:pt x="10924159" y="167386"/>
                    <a:pt x="10924159" y="372872"/>
                  </a:cubicBezTo>
                  <a:lnTo>
                    <a:pt x="10924159" y="13334364"/>
                  </a:lnTo>
                  <a:cubicBezTo>
                    <a:pt x="10924159" y="13539851"/>
                    <a:pt x="10756773" y="13707236"/>
                    <a:pt x="10551287" y="13707236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218606" y="3331997"/>
            <a:ext cx="28575" cy="5925026"/>
            <a:chOff x="0" y="0"/>
            <a:chExt cx="38100" cy="79000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100" cy="7900035"/>
            </a:xfrm>
            <a:custGeom>
              <a:avLst/>
              <a:gdLst/>
              <a:ahLst/>
              <a:cxnLst/>
              <a:rect r="r" b="b" t="t" l="l"/>
              <a:pathLst>
                <a:path h="7900035" w="38100">
                  <a:moveTo>
                    <a:pt x="38100" y="19050"/>
                  </a:moveTo>
                  <a:lnTo>
                    <a:pt x="38100" y="7880985"/>
                  </a:lnTo>
                  <a:cubicBezTo>
                    <a:pt x="38100" y="7891526"/>
                    <a:pt x="29591" y="7900035"/>
                    <a:pt x="19050" y="7900035"/>
                  </a:cubicBezTo>
                  <a:cubicBezTo>
                    <a:pt x="8509" y="7900035"/>
                    <a:pt x="0" y="7891526"/>
                    <a:pt x="0" y="7880985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close/>
                </a:path>
              </a:pathLst>
            </a:custGeom>
            <a:solidFill>
              <a:srgbClr val="F4C01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118314" y="3499658"/>
            <a:ext cx="229171" cy="229171"/>
            <a:chOff x="0" y="0"/>
            <a:chExt cx="305561" cy="305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5562" cy="305562"/>
            </a:xfrm>
            <a:custGeom>
              <a:avLst/>
              <a:gdLst/>
              <a:ahLst/>
              <a:cxnLst/>
              <a:rect r="r" b="b" t="t" l="l"/>
              <a:pathLst>
                <a:path h="305562" w="305562">
                  <a:moveTo>
                    <a:pt x="152781" y="0"/>
                  </a:moveTo>
                  <a:cubicBezTo>
                    <a:pt x="68453" y="0"/>
                    <a:pt x="0" y="68453"/>
                    <a:pt x="0" y="152781"/>
                  </a:cubicBezTo>
                  <a:cubicBezTo>
                    <a:pt x="0" y="237109"/>
                    <a:pt x="68453" y="305562"/>
                    <a:pt x="152781" y="305562"/>
                  </a:cubicBezTo>
                  <a:cubicBezTo>
                    <a:pt x="237109" y="305562"/>
                    <a:pt x="305562" y="237109"/>
                    <a:pt x="305562" y="152781"/>
                  </a:cubicBezTo>
                  <a:cubicBezTo>
                    <a:pt x="305562" y="68453"/>
                    <a:pt x="237109" y="0"/>
                    <a:pt x="1527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118314" y="4749158"/>
            <a:ext cx="229171" cy="229171"/>
            <a:chOff x="0" y="0"/>
            <a:chExt cx="305561" cy="3055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5562" cy="305562"/>
            </a:xfrm>
            <a:custGeom>
              <a:avLst/>
              <a:gdLst/>
              <a:ahLst/>
              <a:cxnLst/>
              <a:rect r="r" b="b" t="t" l="l"/>
              <a:pathLst>
                <a:path h="305562" w="305562">
                  <a:moveTo>
                    <a:pt x="152781" y="0"/>
                  </a:moveTo>
                  <a:cubicBezTo>
                    <a:pt x="68453" y="0"/>
                    <a:pt x="0" y="68453"/>
                    <a:pt x="0" y="152781"/>
                  </a:cubicBezTo>
                  <a:cubicBezTo>
                    <a:pt x="0" y="237109"/>
                    <a:pt x="68453" y="305562"/>
                    <a:pt x="152781" y="305562"/>
                  </a:cubicBezTo>
                  <a:cubicBezTo>
                    <a:pt x="237109" y="305562"/>
                    <a:pt x="305562" y="237109"/>
                    <a:pt x="305562" y="152781"/>
                  </a:cubicBezTo>
                  <a:cubicBezTo>
                    <a:pt x="305562" y="68453"/>
                    <a:pt x="237109" y="0"/>
                    <a:pt x="1527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118314" y="6225558"/>
            <a:ext cx="229171" cy="229171"/>
            <a:chOff x="0" y="0"/>
            <a:chExt cx="305561" cy="3055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5562" cy="305562"/>
            </a:xfrm>
            <a:custGeom>
              <a:avLst/>
              <a:gdLst/>
              <a:ahLst/>
              <a:cxnLst/>
              <a:rect r="r" b="b" t="t" l="l"/>
              <a:pathLst>
                <a:path h="305562" w="305562">
                  <a:moveTo>
                    <a:pt x="152781" y="0"/>
                  </a:moveTo>
                  <a:cubicBezTo>
                    <a:pt x="68453" y="0"/>
                    <a:pt x="0" y="68453"/>
                    <a:pt x="0" y="152781"/>
                  </a:cubicBezTo>
                  <a:cubicBezTo>
                    <a:pt x="0" y="237109"/>
                    <a:pt x="68453" y="305562"/>
                    <a:pt x="152781" y="305562"/>
                  </a:cubicBezTo>
                  <a:cubicBezTo>
                    <a:pt x="237109" y="305562"/>
                    <a:pt x="305562" y="237109"/>
                    <a:pt x="305562" y="152781"/>
                  </a:cubicBezTo>
                  <a:cubicBezTo>
                    <a:pt x="305562" y="68453"/>
                    <a:pt x="237109" y="0"/>
                    <a:pt x="1527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118314" y="7407238"/>
            <a:ext cx="229171" cy="229171"/>
            <a:chOff x="0" y="0"/>
            <a:chExt cx="305561" cy="3055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562" cy="305562"/>
            </a:xfrm>
            <a:custGeom>
              <a:avLst/>
              <a:gdLst/>
              <a:ahLst/>
              <a:cxnLst/>
              <a:rect r="r" b="b" t="t" l="l"/>
              <a:pathLst>
                <a:path h="305562" w="305562">
                  <a:moveTo>
                    <a:pt x="152781" y="0"/>
                  </a:moveTo>
                  <a:cubicBezTo>
                    <a:pt x="68453" y="0"/>
                    <a:pt x="0" y="68453"/>
                    <a:pt x="0" y="152781"/>
                  </a:cubicBezTo>
                  <a:cubicBezTo>
                    <a:pt x="0" y="237109"/>
                    <a:pt x="68453" y="305562"/>
                    <a:pt x="152781" y="305562"/>
                  </a:cubicBezTo>
                  <a:cubicBezTo>
                    <a:pt x="237109" y="305562"/>
                    <a:pt x="305562" y="237109"/>
                    <a:pt x="305562" y="152781"/>
                  </a:cubicBezTo>
                  <a:cubicBezTo>
                    <a:pt x="305562" y="68453"/>
                    <a:pt x="237109" y="0"/>
                    <a:pt x="1527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118314" y="8588918"/>
            <a:ext cx="229171" cy="229171"/>
            <a:chOff x="0" y="0"/>
            <a:chExt cx="305561" cy="3055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5562" cy="305562"/>
            </a:xfrm>
            <a:custGeom>
              <a:avLst/>
              <a:gdLst/>
              <a:ahLst/>
              <a:cxnLst/>
              <a:rect r="r" b="b" t="t" l="l"/>
              <a:pathLst>
                <a:path h="305562" w="305562">
                  <a:moveTo>
                    <a:pt x="152781" y="0"/>
                  </a:moveTo>
                  <a:cubicBezTo>
                    <a:pt x="68453" y="0"/>
                    <a:pt x="0" y="68453"/>
                    <a:pt x="0" y="152781"/>
                  </a:cubicBezTo>
                  <a:cubicBezTo>
                    <a:pt x="0" y="237109"/>
                    <a:pt x="68453" y="305562"/>
                    <a:pt x="152781" y="305562"/>
                  </a:cubicBezTo>
                  <a:cubicBezTo>
                    <a:pt x="237109" y="305562"/>
                    <a:pt x="305562" y="237109"/>
                    <a:pt x="305562" y="152781"/>
                  </a:cubicBezTo>
                  <a:cubicBezTo>
                    <a:pt x="305562" y="68453"/>
                    <a:pt x="237109" y="0"/>
                    <a:pt x="1527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8705038" y="11583855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955029" y="3311207"/>
            <a:ext cx="5750008" cy="400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9"/>
              </a:lnSpc>
            </a:pPr>
            <a:r>
              <a:rPr lang="en-US" sz="2434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by Mentor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55029" y="3640236"/>
            <a:ext cx="5750008" cy="43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0"/>
              </a:lnSpc>
            </a:pPr>
            <a:r>
              <a:rPr lang="en-US" sz="1957">
                <a:solidFill>
                  <a:srgbClr val="FFFFFF">
                    <a:alpha val="74902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55029" y="4436449"/>
            <a:ext cx="4922250" cy="76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9"/>
              </a:lnSpc>
            </a:pPr>
            <a:r>
              <a:rPr lang="en-US" sz="2434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1 Concept Board + 1 Layout + 3D Perspectives (Ver. 1.1)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55029" y="5113560"/>
            <a:ext cx="6255077" cy="43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0"/>
              </a:lnSpc>
            </a:pPr>
            <a:r>
              <a:rPr lang="en-US" sz="1957">
                <a:solidFill>
                  <a:srgbClr val="FFFFFF">
                    <a:alpha val="74902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55029" y="6017418"/>
            <a:ext cx="4113318" cy="40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9"/>
              </a:lnSpc>
            </a:pPr>
            <a:r>
              <a:rPr lang="en-US" sz="2434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Mentor’s Review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55029" y="6363715"/>
            <a:ext cx="4113318" cy="43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0"/>
              </a:lnSpc>
            </a:pPr>
            <a:r>
              <a:rPr lang="en-US" sz="1957">
                <a:solidFill>
                  <a:srgbClr val="FFFFFF">
                    <a:alpha val="74902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55029" y="7207119"/>
            <a:ext cx="5277765" cy="40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9"/>
              </a:lnSpc>
            </a:pPr>
            <a:r>
              <a:rPr lang="en-US" sz="2434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Revised Deliverables (Ver. 1.2)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55029" y="7545202"/>
            <a:ext cx="5986972" cy="43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0"/>
              </a:lnSpc>
            </a:pPr>
            <a:r>
              <a:rPr lang="en-US" sz="1957">
                <a:solidFill>
                  <a:srgbClr val="FFFFFF">
                    <a:alpha val="74902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55029" y="8401437"/>
            <a:ext cx="5277765" cy="40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9"/>
              </a:lnSpc>
            </a:pPr>
            <a:r>
              <a:rPr lang="en-US" sz="2434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Client’s Review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55029" y="8749045"/>
            <a:ext cx="5277765" cy="77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8"/>
              </a:lnSpc>
            </a:pPr>
            <a:r>
              <a:rPr lang="en-US" sz="1955">
                <a:solidFill>
                  <a:srgbClr val="FFFFFF">
                    <a:alpha val="74902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  <a:p>
            <a:pPr algn="l">
              <a:lnSpc>
                <a:spcPts val="274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492391" y="2187384"/>
            <a:ext cx="7302218" cy="57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b="true" sz="5814" spc="1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b="true" sz="5814" spc="191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70220" y="9831028"/>
            <a:ext cx="6946560" cy="115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Please </a:t>
            </a:r>
            <a:r>
              <a:rPr lang="en-US" sz="195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consider this timeline before signing up</a:t>
            </a:r>
            <a:r>
              <a:rPr lang="en-US" sz="19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to ensure full commitment and manage your time effectively alongside other obligations.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47" y="-1832871"/>
            <a:ext cx="10309889" cy="18328670"/>
            <a:chOff x="0" y="0"/>
            <a:chExt cx="13736336" cy="24420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36320" cy="24420068"/>
            </a:xfrm>
            <a:custGeom>
              <a:avLst/>
              <a:gdLst/>
              <a:ahLst/>
              <a:cxnLst/>
              <a:rect r="r" b="b" t="t" l="l"/>
              <a:pathLst>
                <a:path h="24420068" w="13736320">
                  <a:moveTo>
                    <a:pt x="0" y="0"/>
                  </a:moveTo>
                  <a:lnTo>
                    <a:pt x="13736320" y="0"/>
                  </a:lnTo>
                  <a:lnTo>
                    <a:pt x="13736320" y="24420068"/>
                  </a:lnTo>
                  <a:lnTo>
                    <a:pt x="0" y="24420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51354" y="1559600"/>
            <a:ext cx="8784241" cy="9768078"/>
            <a:chOff x="0" y="0"/>
            <a:chExt cx="11712321" cy="13024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712321" cy="13024104"/>
            </a:xfrm>
            <a:custGeom>
              <a:avLst/>
              <a:gdLst/>
              <a:ahLst/>
              <a:cxnLst/>
              <a:rect r="r" b="b" t="t" l="l"/>
              <a:pathLst>
                <a:path h="13024104" w="11712321">
                  <a:moveTo>
                    <a:pt x="11371961" y="13024104"/>
                  </a:moveTo>
                  <a:lnTo>
                    <a:pt x="340360" y="13024104"/>
                  </a:lnTo>
                  <a:cubicBezTo>
                    <a:pt x="152781" y="13024104"/>
                    <a:pt x="0" y="12871323"/>
                    <a:pt x="0" y="12683744"/>
                  </a:cubicBezTo>
                  <a:lnTo>
                    <a:pt x="0" y="340360"/>
                  </a:lnTo>
                  <a:cubicBezTo>
                    <a:pt x="0" y="152781"/>
                    <a:pt x="152781" y="0"/>
                    <a:pt x="340360" y="0"/>
                  </a:cubicBezTo>
                  <a:lnTo>
                    <a:pt x="11371961" y="0"/>
                  </a:lnTo>
                  <a:cubicBezTo>
                    <a:pt x="11559540" y="0"/>
                    <a:pt x="11712321" y="152781"/>
                    <a:pt x="11712321" y="340360"/>
                  </a:cubicBezTo>
                  <a:lnTo>
                    <a:pt x="11712321" y="12683744"/>
                  </a:lnTo>
                  <a:cubicBezTo>
                    <a:pt x="11712321" y="12871323"/>
                    <a:pt x="11559540" y="13024104"/>
                    <a:pt x="11371961" y="13024104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78126" y="3398724"/>
            <a:ext cx="7116483" cy="6997819"/>
          </a:xfrm>
          <a:custGeom>
            <a:avLst/>
            <a:gdLst/>
            <a:ahLst/>
            <a:cxnLst/>
            <a:rect r="r" b="b" t="t" l="l"/>
            <a:pathLst>
              <a:path h="6997819" w="7116483">
                <a:moveTo>
                  <a:pt x="0" y="0"/>
                </a:moveTo>
                <a:lnTo>
                  <a:pt x="7116483" y="0"/>
                </a:lnTo>
                <a:lnTo>
                  <a:pt x="7116483" y="6997820"/>
                </a:lnTo>
                <a:lnTo>
                  <a:pt x="0" y="6997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5" t="0" r="-35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92391" y="1626276"/>
            <a:ext cx="7561326" cy="10687336"/>
            <a:chOff x="0" y="0"/>
            <a:chExt cx="10081768" cy="142497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081768" cy="14249781"/>
            </a:xfrm>
            <a:custGeom>
              <a:avLst/>
              <a:gdLst/>
              <a:ahLst/>
              <a:cxnLst/>
              <a:rect r="r" b="b" t="t" l="l"/>
              <a:pathLst>
                <a:path h="14249781" w="10081768">
                  <a:moveTo>
                    <a:pt x="0" y="0"/>
                  </a:moveTo>
                  <a:lnTo>
                    <a:pt x="10081768" y="0"/>
                  </a:lnTo>
                  <a:lnTo>
                    <a:pt x="10081768" y="14249781"/>
                  </a:lnTo>
                  <a:lnTo>
                    <a:pt x="0" y="14249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5" r="0" b="-2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60215" y="2162384"/>
            <a:ext cx="7302218" cy="572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b="true" sz="5814" spc="1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LAYOUT </a:t>
            </a:r>
            <a:r>
              <a:rPr lang="en-US" b="true" sz="5814" spc="191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PLAN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56465"/>
            <a:ext cx="10287000" cy="1166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70"/>
              </a:lnSpc>
            </a:pPr>
            <a:r>
              <a:rPr lang="en-US" b="true" sz="32117" spc="105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{{Image1}}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128713"/>
            <a:ext cx="10287000" cy="11806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26"/>
              </a:lnSpc>
            </a:pPr>
            <a:r>
              <a:rPr lang="en-US" b="true" sz="32480" spc="10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{{Image2}}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42797"/>
            <a:ext cx="10267797" cy="477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1"/>
              </a:lnSpc>
            </a:pPr>
            <a:r>
              <a:rPr lang="en-US" b="true" sz="19698" spc="64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{{Image3}}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490851"/>
            <a:ext cx="10287000" cy="5990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39"/>
              </a:lnSpc>
            </a:pPr>
            <a:r>
              <a:rPr lang="en-US" b="true" sz="24839" spc="81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{{Image4}}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DAGxbB7Loa4</dc:identifier>
  <dcterms:modified xsi:type="dcterms:W3CDTF">2011-08-01T06:04:30Z</dcterms:modified>
  <cp:revision>1</cp:revision>
  <dc:title>btemplate.pptx (1080 x 1350 px)</dc:title>
</cp:coreProperties>
</file>