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9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287000" cy="12852400"/>
  <p:notesSz cx="6858000" cy="9144000"/>
  <p:embeddedFontLst>
    <p:embeddedFont>
      <p:font typeface="Open Sans"/>
      <p:regular r:id="rId18"/>
    </p:embeddedFont>
    <p:embeddedFont>
      <p:font typeface="Poppins Bold" panose="00000800000000000000"/>
      <p:bold r:id="rId19"/>
    </p:embeddedFont>
    <p:embeddedFont>
      <p:font typeface="Open Sans Bold"/>
      <p:bold r:id="rId20"/>
    </p:embeddedFont>
    <p:embeddedFont>
      <p:font typeface="Open Sans Bold Italics"/>
      <p:boldItalic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4.svg"/><Relationship Id="rId23" Type="http://schemas.openxmlformats.org/officeDocument/2006/relationships/image" Target="../media/image23.png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image" Target="../media/image20.svg"/><Relationship Id="rId2" Type="http://schemas.openxmlformats.org/officeDocument/2006/relationships/image" Target="../media/image2.png"/><Relationship Id="rId19" Type="http://schemas.openxmlformats.org/officeDocument/2006/relationships/image" Target="../media/image19.png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9092" y="0"/>
            <a:ext cx="10325151" cy="12906438"/>
            <a:chOff x="0" y="0"/>
            <a:chExt cx="13756670" cy="171958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56639" cy="17195800"/>
            </a:xfrm>
            <a:custGeom>
              <a:avLst/>
              <a:gdLst/>
              <a:ahLst/>
              <a:cxnLst/>
              <a:rect l="l" t="t" r="r" b="b"/>
              <a:pathLst>
                <a:path w="13756639" h="17195800">
                  <a:moveTo>
                    <a:pt x="0" y="0"/>
                  </a:moveTo>
                  <a:lnTo>
                    <a:pt x="13756639" y="0"/>
                  </a:lnTo>
                  <a:lnTo>
                    <a:pt x="13756639" y="17195800"/>
                  </a:lnTo>
                  <a:lnTo>
                    <a:pt x="0" y="1719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206" r="-206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8076617" y="680620"/>
            <a:ext cx="1757027" cy="1757027"/>
          </a:xfrm>
          <a:custGeom>
            <a:avLst/>
            <a:gdLst/>
            <a:ahLst/>
            <a:cxnLst/>
            <a:rect l="l" t="t" r="r" b="b"/>
            <a:pathLst>
              <a:path w="1757027" h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6976" y="5130750"/>
            <a:ext cx="727076" cy="7770910"/>
          </a:xfrm>
          <a:custGeom>
            <a:avLst/>
            <a:gdLst/>
            <a:ahLst/>
            <a:cxnLst/>
            <a:rect l="l" t="t" r="r" b="b"/>
            <a:pathLst>
              <a:path w="727076" h="7770910">
                <a:moveTo>
                  <a:pt x="0" y="0"/>
                </a:moveTo>
                <a:lnTo>
                  <a:pt x="727076" y="0"/>
                </a:lnTo>
                <a:lnTo>
                  <a:pt x="727076" y="7770910"/>
                </a:lnTo>
                <a:lnTo>
                  <a:pt x="0" y="7770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6" r="-426"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8331271" y="859116"/>
            <a:ext cx="1220819" cy="1400080"/>
            <a:chOff x="0" y="0"/>
            <a:chExt cx="1627759" cy="18667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7759" cy="1866773"/>
            </a:xfrm>
            <a:custGeom>
              <a:avLst/>
              <a:gdLst/>
              <a:ahLst/>
              <a:cxnLst/>
              <a:rect l="l" t="t" r="r" b="b"/>
              <a:pathLst>
                <a:path w="1627759" h="1866773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99" r="-299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870056" y="11618222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95686" y="11745716"/>
            <a:ext cx="298362" cy="294632"/>
          </a:xfrm>
          <a:custGeom>
            <a:avLst/>
            <a:gdLst/>
            <a:ahLst/>
            <a:cxnLst/>
            <a:rect l="l" t="t" r="r" b="b"/>
            <a:pathLst>
              <a:path w="298362" h="294632">
                <a:moveTo>
                  <a:pt x="0" y="0"/>
                </a:moveTo>
                <a:lnTo>
                  <a:pt x="298362" y="0"/>
                </a:lnTo>
                <a:lnTo>
                  <a:pt x="298362" y="294632"/>
                </a:lnTo>
                <a:lnTo>
                  <a:pt x="0" y="2946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632" b="-63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08627" y="11501540"/>
            <a:ext cx="3910947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8627" y="11772553"/>
            <a:ext cx="5732730" cy="403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5"/>
              </a:lnSpc>
            </a:pPr>
            <a:r>
              <a:rPr lang="en-US" sz="17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  <a:endParaRPr lang="en-US" sz="175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870056" y="8006265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002182" y="8114679"/>
            <a:ext cx="285368" cy="332791"/>
          </a:xfrm>
          <a:custGeom>
            <a:avLst/>
            <a:gdLst/>
            <a:ahLst/>
            <a:cxnLst/>
            <a:rect l="l" t="t" r="r" b="b"/>
            <a:pathLst>
              <a:path w="285368" h="332791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645" r="-164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42886" y="7889584"/>
            <a:ext cx="4458190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2886" y="8109872"/>
            <a:ext cx="2699786" cy="135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5"/>
              </a:lnSpc>
            </a:pPr>
            <a:r>
              <a:rPr lang="en-US" altLang="en-GB" sz="18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style's do you like</a:t>
            </a:r>
            <a:endParaRPr lang="en-US" sz="189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5"/>
              </a:lnSpc>
            </a:pPr>
          </a:p>
        </p:txBody>
      </p:sp>
      <p:sp>
        <p:nvSpPr>
          <p:cNvPr id="16" name="Freeform 16"/>
          <p:cNvSpPr/>
          <p:nvPr/>
        </p:nvSpPr>
        <p:spPr>
          <a:xfrm>
            <a:off x="870056" y="6916412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98085" y="7044443"/>
            <a:ext cx="293561" cy="293561"/>
          </a:xfrm>
          <a:custGeom>
            <a:avLst/>
            <a:gdLst/>
            <a:ahLst/>
            <a:cxnLst/>
            <a:rect l="l" t="t" r="r" b="b"/>
            <a:pathLst>
              <a:path w="293561" h="293561">
                <a:moveTo>
                  <a:pt x="0" y="0"/>
                </a:moveTo>
                <a:lnTo>
                  <a:pt x="293561" y="0"/>
                </a:lnTo>
                <a:lnTo>
                  <a:pt x="293561" y="293561"/>
                </a:lnTo>
                <a:lnTo>
                  <a:pt x="0" y="2935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742886" y="6799730"/>
            <a:ext cx="1693635" cy="34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42886" y="7013828"/>
            <a:ext cx="2217022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altLang="en-GB" sz="18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Q. Area </a:t>
            </a:r>
            <a:r>
              <a:rPr lang="en-US" sz="18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/m2  </a:t>
            </a:r>
            <a:endParaRPr lang="en-US" sz="189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904294" y="4389266"/>
            <a:ext cx="481145" cy="455283"/>
          </a:xfrm>
          <a:custGeom>
            <a:avLst/>
            <a:gdLst/>
            <a:ahLst/>
            <a:cxnLst/>
            <a:rect l="l" t="t" r="r" b="b"/>
            <a:pathLst>
              <a:path w="481145" h="455283">
                <a:moveTo>
                  <a:pt x="0" y="0"/>
                </a:moveTo>
                <a:lnTo>
                  <a:pt x="481145" y="0"/>
                </a:lnTo>
                <a:lnTo>
                  <a:pt x="481145" y="455284"/>
                </a:lnTo>
                <a:lnTo>
                  <a:pt x="0" y="4552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269" r="-269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8616780" y="11000053"/>
            <a:ext cx="1186654" cy="1186654"/>
          </a:xfrm>
          <a:custGeom>
            <a:avLst/>
            <a:gdLst/>
            <a:ahLst/>
            <a:cxnLst/>
            <a:rect l="l" t="t" r="r" b="b"/>
            <a:pathLst>
              <a:path w="1186654" h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870056" y="10526226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960076" y="10677458"/>
            <a:ext cx="369581" cy="247157"/>
          </a:xfrm>
          <a:custGeom>
            <a:avLst/>
            <a:gdLst/>
            <a:ahLst/>
            <a:cxnLst/>
            <a:rect l="l" t="t" r="r" b="b"/>
            <a:pathLst>
              <a:path w="369581" h="247157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156" r="-156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708627" y="10409544"/>
            <a:ext cx="3641660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708627" y="10625790"/>
            <a:ext cx="2251281" cy="47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sz="18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  <a:endParaRPr lang="en-US" sz="189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870056" y="9435792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016035" y="9526560"/>
            <a:ext cx="257662" cy="368088"/>
          </a:xfrm>
          <a:custGeom>
            <a:avLst/>
            <a:gdLst/>
            <a:ahLst/>
            <a:cxnLst/>
            <a:rect l="l" t="t" r="r" b="b"/>
            <a:pathLst>
              <a:path w="257662" h="368088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281" r="-1281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742886" y="9319112"/>
            <a:ext cx="2052472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742886" y="9533682"/>
            <a:ext cx="2699786" cy="69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8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  <a:endParaRPr lang="en-US" sz="189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645"/>
              </a:lnSpc>
            </a:pPr>
          </a:p>
        </p:txBody>
      </p:sp>
      <p:sp>
        <p:nvSpPr>
          <p:cNvPr id="30" name="Freeform 30"/>
          <p:cNvSpPr/>
          <p:nvPr/>
        </p:nvSpPr>
        <p:spPr>
          <a:xfrm>
            <a:off x="904294" y="5482978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0"/>
                </a:lnTo>
                <a:lnTo>
                  <a:pt x="0" y="5496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27116" y="5603552"/>
            <a:ext cx="308470" cy="308470"/>
          </a:xfrm>
          <a:custGeom>
            <a:avLst/>
            <a:gdLst/>
            <a:ahLst/>
            <a:cxnLst/>
            <a:rect l="l" t="t" r="r" b="b"/>
            <a:pathLst>
              <a:path w="308470" h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1777124" y="5366296"/>
            <a:ext cx="3722746" cy="34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777365" y="5692140"/>
            <a:ext cx="3058160" cy="9004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755"/>
              </a:lnSpc>
            </a:pPr>
            <a:r>
              <a:rPr lang="en-US" altLang="en-GB" sz="1890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11. Space to be designe</a:t>
            </a:r>
            <a:r>
              <a:rPr lang="en-US" sz="1890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lang="en-US" sz="1890" spc="54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760"/>
              </a:lnSpc>
            </a:pPr>
          </a:p>
          <a:p>
            <a:pPr algn="l">
              <a:lnSpc>
                <a:spcPts val="2760"/>
              </a:lnSpc>
            </a:pPr>
          </a:p>
        </p:txBody>
      </p:sp>
      <p:sp>
        <p:nvSpPr>
          <p:cNvPr id="34" name="TextBox 34"/>
          <p:cNvSpPr txBox="1"/>
          <p:nvPr/>
        </p:nvSpPr>
        <p:spPr>
          <a:xfrm>
            <a:off x="702179" y="946846"/>
            <a:ext cx="5060019" cy="1490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6850" b="1" spc="225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NEW </a:t>
            </a:r>
            <a:endParaRPr lang="en-US" sz="6850" b="1" spc="225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6710"/>
              </a:lnSpc>
            </a:pPr>
            <a:r>
              <a:rPr lang="en-US" sz="6850" b="1" spc="225">
                <a:solidFill>
                  <a:srgbClr val="002A3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PROJECT</a:t>
            </a:r>
            <a:endParaRPr lang="en-US" sz="6850" b="1" spc="225">
              <a:solidFill>
                <a:srgbClr val="002A38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33597" y="2898129"/>
            <a:ext cx="7597674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0"/>
              </a:lnSpc>
            </a:pPr>
            <a:r>
              <a:rPr lang="en-US" altLang="en-GB" sz="5925" b="1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Q. Project Name</a:t>
            </a:r>
            <a:endParaRPr lang="en-US" altLang="en-GB" sz="5925" b="1">
              <a:solidFill>
                <a:srgbClr val="FFFFFF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07946" y="4294775"/>
            <a:ext cx="3843023" cy="50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0" b="1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  <a:endParaRPr lang="en-US" sz="2380" b="1">
              <a:solidFill>
                <a:srgbClr val="FFFFFF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4426633" y="3814231"/>
            <a:ext cx="6687717" cy="745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40"/>
              </a:lnSpc>
            </a:pPr>
            <a:r>
              <a:rPr lang="en-US" sz="205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  <a:endParaRPr lang="en-US" sz="2053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50556" y="647934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{{Image11}}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6929533"/>
            <a:ext cx="10287000" cy="579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sz="22760" b="1" spc="746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{{Image12}}</a:t>
            </a:r>
            <a:endParaRPr lang="en-US" sz="22760" b="1" spc="746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50556" y="647934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{{Image13}}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6929533"/>
            <a:ext cx="10287000" cy="579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sz="22760" b="1" spc="746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{{Image14}}</a:t>
            </a:r>
            <a:endParaRPr lang="en-US" sz="22760" b="1" spc="746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50556" y="647934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{{Image15}}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6929533"/>
            <a:ext cx="10287000" cy="579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sz="22760" b="1" spc="746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{{Image16}}</a:t>
            </a:r>
            <a:endParaRPr lang="en-US" sz="22760" b="1" spc="746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483209" y="1037464"/>
            <a:ext cx="9313023" cy="10793349"/>
            <a:chOff x="0" y="0"/>
            <a:chExt cx="12417364" cy="14391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7425" cy="14391132"/>
            </a:xfrm>
            <a:custGeom>
              <a:avLst/>
              <a:gdLst/>
              <a:ahLst/>
              <a:cxnLst/>
              <a:rect l="l" t="t" r="r" b="b"/>
              <a:pathLst>
                <a:path w="12417425" h="14391132">
                  <a:moveTo>
                    <a:pt x="12044807" y="14391132"/>
                  </a:moveTo>
                  <a:lnTo>
                    <a:pt x="372618" y="14391132"/>
                  </a:lnTo>
                  <a:cubicBezTo>
                    <a:pt x="167259" y="14391132"/>
                    <a:pt x="0" y="14223873"/>
                    <a:pt x="0" y="14018515"/>
                  </a:cubicBezTo>
                  <a:lnTo>
                    <a:pt x="0" y="372618"/>
                  </a:lnTo>
                  <a:cubicBezTo>
                    <a:pt x="0" y="167259"/>
                    <a:pt x="167259" y="0"/>
                    <a:pt x="372618" y="0"/>
                  </a:cubicBezTo>
                  <a:lnTo>
                    <a:pt x="12044807" y="0"/>
                  </a:lnTo>
                  <a:cubicBezTo>
                    <a:pt x="12250165" y="0"/>
                    <a:pt x="12417425" y="167259"/>
                    <a:pt x="12417425" y="372618"/>
                  </a:cubicBezTo>
                  <a:lnTo>
                    <a:pt x="12417425" y="14018513"/>
                  </a:lnTo>
                  <a:cubicBezTo>
                    <a:pt x="12417425" y="14223873"/>
                    <a:pt x="12250165" y="14391131"/>
                    <a:pt x="12044807" y="14391131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857075" y="2719405"/>
          <a:ext cx="8445500" cy="624840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27422"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{{day1}}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{{day2}}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{{day3}}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{{day4}}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{{day5}}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{{day6}}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{{day7}}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4"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95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{{d2}}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{{d3}}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{{d4}}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{{d5}}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395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{{d6}}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{{d7}}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62657"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{{d8}}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{{d9}}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{{d10}}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{{d11}}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{{d12}}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{{d13}}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{{d14}}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3837"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{{d15}}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{{d16}}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{{d17}}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{{d18}}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{{d19}}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{{d20}}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{{d21}}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Freeform 5"/>
          <p:cNvSpPr/>
          <p:nvPr/>
        </p:nvSpPr>
        <p:spPr>
          <a:xfrm>
            <a:off x="842798" y="9581450"/>
            <a:ext cx="359589" cy="447493"/>
          </a:xfrm>
          <a:custGeom>
            <a:avLst/>
            <a:gdLst/>
            <a:ahLst/>
            <a:cxnLst/>
            <a:rect l="l" t="t" r="r" b="b"/>
            <a:pathLst>
              <a:path w="359589" h="447493">
                <a:moveTo>
                  <a:pt x="0" y="0"/>
                </a:moveTo>
                <a:lnTo>
                  <a:pt x="359589" y="0"/>
                </a:lnTo>
                <a:lnTo>
                  <a:pt x="359589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751" b="-751"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4855560" y="9697680"/>
            <a:ext cx="359588" cy="359588"/>
            <a:chOff x="0" y="0"/>
            <a:chExt cx="479450" cy="4794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0" y="0"/>
                  </a:moveTo>
                  <a:lnTo>
                    <a:pt x="479425" y="0"/>
                  </a:lnTo>
                  <a:lnTo>
                    <a:pt x="479425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5" b="-5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0">
            <a:off x="473691" y="10692896"/>
            <a:ext cx="9331964" cy="19036"/>
            <a:chOff x="0" y="0"/>
            <a:chExt cx="12442618" cy="253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442571" cy="25400"/>
            </a:xfrm>
            <a:custGeom>
              <a:avLst/>
              <a:gdLst/>
              <a:ahLst/>
              <a:cxnLst/>
              <a:rect l="l" t="t" r="r" b="b"/>
              <a:pathLst>
                <a:path w="12442571" h="25400">
                  <a:moveTo>
                    <a:pt x="12700" y="0"/>
                  </a:moveTo>
                  <a:lnTo>
                    <a:pt x="12429871" y="0"/>
                  </a:lnTo>
                  <a:cubicBezTo>
                    <a:pt x="12436856" y="0"/>
                    <a:pt x="12442571" y="5715"/>
                    <a:pt x="12442571" y="12700"/>
                  </a:cubicBezTo>
                  <a:cubicBezTo>
                    <a:pt x="12442571" y="19685"/>
                    <a:pt x="12436856" y="25400"/>
                    <a:pt x="12429871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491286" y="1820017"/>
            <a:ext cx="7296809" cy="67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5810" b="1" spc="19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PROJECT </a:t>
            </a:r>
            <a:r>
              <a:rPr lang="en-US" sz="5810" b="1" spc="190">
                <a:solidFill>
                  <a:srgbClr val="F4C014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TIMELINE</a:t>
            </a:r>
            <a:endParaRPr lang="en-US" sz="5810" b="1" spc="190">
              <a:solidFill>
                <a:srgbClr val="F4C014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60356" y="9452247"/>
            <a:ext cx="3212937" cy="764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5"/>
              </a:lnSpc>
            </a:pPr>
            <a:r>
              <a:rPr lang="en-US" sz="137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  <a:endParaRPr lang="en-US" sz="137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19485" y="9452247"/>
            <a:ext cx="4088543" cy="764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5"/>
              </a:lnSpc>
            </a:pPr>
            <a:r>
              <a:rPr lang="en-US" sz="137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sz="1370" b="1" i="1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  <a:endParaRPr lang="en-US" sz="137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4543" y="10854659"/>
            <a:ext cx="8010293" cy="56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  <a:endParaRPr lang="en-US" sz="147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51354" y="1569126"/>
            <a:ext cx="8784241" cy="9768078"/>
            <a:chOff x="0" y="0"/>
            <a:chExt cx="11712321" cy="130241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12321" cy="13024104"/>
            </a:xfrm>
            <a:custGeom>
              <a:avLst/>
              <a:gdLst/>
              <a:ahLst/>
              <a:cxnLst/>
              <a:rect l="l" t="t" r="r" b="b"/>
              <a:pathLst>
                <a:path w="11712321" h="13024104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8126" y="3408248"/>
            <a:ext cx="7116483" cy="6997819"/>
          </a:xfrm>
          <a:custGeom>
            <a:avLst/>
            <a:gdLst/>
            <a:ahLst/>
            <a:cxnLst/>
            <a:rect l="l" t="t" r="r" b="b"/>
            <a:pathLst>
              <a:path w="7116483" h="6997819">
                <a:moveTo>
                  <a:pt x="0" y="0"/>
                </a:moveTo>
                <a:lnTo>
                  <a:pt x="7116483" y="0"/>
                </a:lnTo>
                <a:lnTo>
                  <a:pt x="7116483" y="6997819"/>
                </a:lnTo>
                <a:lnTo>
                  <a:pt x="0" y="699781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35" r="-3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60215" y="2324308"/>
            <a:ext cx="7302218" cy="41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5815" b="1" spc="19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LAYOUT </a:t>
            </a:r>
            <a:r>
              <a:rPr lang="en-US" sz="5815" b="1" spc="191">
                <a:solidFill>
                  <a:srgbClr val="F4C014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PLAN</a:t>
            </a:r>
            <a:endParaRPr lang="en-US" sz="5815" b="1" spc="191">
              <a:solidFill>
                <a:srgbClr val="F4C014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78126" y="3579699"/>
            <a:ext cx="7263171" cy="705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845"/>
              </a:lnSpc>
            </a:pPr>
            <a:r>
              <a:rPr lang="en-US" sz="17845" b="1" spc="353">
                <a:solidFill>
                  <a:srgbClr val="292929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{{Layout1}}</a:t>
            </a:r>
            <a:endParaRPr lang="en-US" sz="17845" b="1" spc="353">
              <a:solidFill>
                <a:srgbClr val="292929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708939"/>
            <a:ext cx="10287000" cy="10918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0"/>
              </a:lnSpc>
            </a:pPr>
            <a:r>
              <a:rPr lang="en-US" sz="32115" b="1" spc="1055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{{Image1}}</a:t>
            </a:r>
            <a:endParaRPr lang="en-US" sz="32115" b="1" spc="1055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881187"/>
            <a:ext cx="10287000" cy="1106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25"/>
              </a:lnSpc>
            </a:pPr>
            <a:r>
              <a:rPr lang="en-US" sz="32480" b="1" spc="1067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{{Image2}}</a:t>
            </a:r>
            <a:endParaRPr lang="en-US" sz="32480" b="1" spc="1067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9759" y="519113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{{Image3}}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19203" y="6459258"/>
            <a:ext cx="10287000" cy="640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sz="25235" b="1" spc="827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{{Image4}}</a:t>
            </a:r>
            <a:endParaRPr lang="en-US" sz="25235" b="1" spc="827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9759" y="519113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{{Image5}}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69759" y="6459258"/>
            <a:ext cx="10287000" cy="640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sz="25235" b="1" spc="827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{{Image6}}</a:t>
            </a:r>
            <a:endParaRPr lang="en-US" sz="25235" b="1" spc="827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9759" y="519113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{{Image8}}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69759" y="6459258"/>
            <a:ext cx="10287000" cy="6404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sz="25235" b="1" spc="827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{{Image7}}</a:t>
            </a:r>
            <a:endParaRPr lang="en-US" sz="25235" b="1" spc="827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50556" y="647934"/>
            <a:ext cx="10337556" cy="5579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sz="22040" b="1" spc="723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{{Image9}}</a:t>
            </a:r>
            <a:endParaRPr lang="en-US" sz="22040" b="1" spc="723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6929533"/>
            <a:ext cx="10287000" cy="579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sz="22760" b="1" spc="746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{{Image10}}</a:t>
            </a:r>
            <a:endParaRPr lang="en-US" sz="22760" b="1" spc="746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Presentation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Gordita Bold</vt:lpstr>
      <vt:lpstr>Open Sans</vt:lpstr>
      <vt:lpstr>Poppins Bold</vt:lpstr>
      <vt:lpstr>Open Sans Bold</vt:lpstr>
      <vt:lpstr>Open Sans Bold Italics</vt:lpstr>
      <vt:lpstr>Calibri</vt:lpstr>
      <vt:lpstr>Microsoft YaHei</vt:lpstr>
      <vt:lpstr>Arial Unicode MS</vt:lpstr>
      <vt:lpstr>Montserrat Bold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TLDP Junior Announcement_Turquoise 51 (1080 x 1350 px)</dc:title>
  <dc:creator/>
  <cp:lastModifiedBy>USER</cp:lastModifiedBy>
  <cp:revision>3</cp:revision>
  <dcterms:created xsi:type="dcterms:W3CDTF">2006-08-16T00:00:00Z</dcterms:created>
  <dcterms:modified xsi:type="dcterms:W3CDTF">2025-09-18T10:51:31Z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6A3894319E604F8FAD94D44332C43207_12</vt:lpwstr>
  </property>
  <property fmtid="{D5CDD505-2E9C-101B-9397-08002B2CF9AE}" pid="3" name="KSOProductBuildVer">
    <vt:lpwstr>2057-12.2.0.22556</vt:lpwstr>
  </property>
</Properties>
</file>