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2852400"/>
  <p:notesSz cx="6858000" cy="9144000"/>
  <p:embeddedFontLst>
    <p:embeddedFont>
      <p:font typeface="Gordita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4762"/>
            <a:ext cx="10317503" cy="12896878"/>
            <a:chOff x="0" y="0"/>
            <a:chExt cx="13756670" cy="17195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56639" cy="17195800"/>
            </a:xfrm>
            <a:custGeom>
              <a:avLst/>
              <a:gdLst/>
              <a:ahLst/>
              <a:cxnLst/>
              <a:rect r="r" b="b" t="t" l="l"/>
              <a:pathLst>
                <a:path h="17195800" w="13756639">
                  <a:moveTo>
                    <a:pt x="0" y="0"/>
                  </a:moveTo>
                  <a:lnTo>
                    <a:pt x="13756639" y="0"/>
                  </a:lnTo>
                  <a:lnTo>
                    <a:pt x="13756639" y="17195800"/>
                  </a:lnTo>
                  <a:lnTo>
                    <a:pt x="0" y="1719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80620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30750"/>
            <a:ext cx="727076" cy="7770910"/>
          </a:xfrm>
          <a:custGeom>
            <a:avLst/>
            <a:gdLst/>
            <a:ahLst/>
            <a:cxnLst/>
            <a:rect r="r" b="b" t="t" l="l"/>
            <a:pathLst>
              <a:path h="7770910" w="727076">
                <a:moveTo>
                  <a:pt x="0" y="0"/>
                </a:moveTo>
                <a:lnTo>
                  <a:pt x="727076" y="0"/>
                </a:lnTo>
                <a:lnTo>
                  <a:pt x="727076" y="7770910"/>
                </a:lnTo>
                <a:lnTo>
                  <a:pt x="0" y="7770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26" t="0" r="-42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9116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822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5716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2"/>
                </a:lnTo>
                <a:lnTo>
                  <a:pt x="0" y="294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01540"/>
            <a:ext cx="3910947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72553"/>
            <a:ext cx="5732730" cy="40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626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14679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889584"/>
            <a:ext cx="4458190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09872"/>
            <a:ext cx="2699786" cy="990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</a:t>
            </a: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style's do you like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641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44442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799730"/>
            <a:ext cx="1693635" cy="34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13828"/>
            <a:ext cx="2217022" cy="32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Q.</a:t>
            </a: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Area /m2 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9266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4"/>
                </a:lnTo>
                <a:lnTo>
                  <a:pt x="0" y="4552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1000052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5"/>
                </a:lnTo>
                <a:lnTo>
                  <a:pt x="0" y="11866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6226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7458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09544"/>
            <a:ext cx="3641660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25790"/>
            <a:ext cx="2251281" cy="475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579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6560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19112"/>
            <a:ext cx="2052472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33682"/>
            <a:ext cx="2699786" cy="69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82978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0"/>
                </a:lnTo>
                <a:lnTo>
                  <a:pt x="0" y="5496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603552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66296"/>
            <a:ext cx="3722746" cy="34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31183"/>
            <a:ext cx="3057968" cy="6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sz="1889" spc="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11. S</a:t>
            </a:r>
            <a:r>
              <a:rPr lang="en-US" sz="1889" spc="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946847"/>
            <a:ext cx="5060019" cy="149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3597" y="2898129"/>
            <a:ext cx="7597674" cy="1001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7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Q. </a:t>
            </a: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438403"/>
            <a:ext cx="3843023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26633" y="3814231"/>
            <a:ext cx="6687717" cy="74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1"/>
              </a:lnSpc>
            </a:pPr>
            <a:r>
              <a:rPr lang="en-US" sz="2052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839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{{Image11}}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438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{{Image12}}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839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438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{{Image14}}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839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438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{{Image16}}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09" y="1037463"/>
            <a:ext cx="9313023" cy="10793349"/>
            <a:chOff x="0" y="0"/>
            <a:chExt cx="12417364" cy="14391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7425" cy="14391132"/>
            </a:xfrm>
            <a:custGeom>
              <a:avLst/>
              <a:gdLst/>
              <a:ahLst/>
              <a:cxnLst/>
              <a:rect r="r" b="b" t="t" l="l"/>
              <a:pathLst>
                <a:path h="14391132" w="12417425">
                  <a:moveTo>
                    <a:pt x="12044807" y="14391132"/>
                  </a:moveTo>
                  <a:lnTo>
                    <a:pt x="372618" y="14391132"/>
                  </a:lnTo>
                  <a:cubicBezTo>
                    <a:pt x="167259" y="14391132"/>
                    <a:pt x="0" y="14223873"/>
                    <a:pt x="0" y="14018515"/>
                  </a:cubicBezTo>
                  <a:lnTo>
                    <a:pt x="0" y="372618"/>
                  </a:lnTo>
                  <a:cubicBezTo>
                    <a:pt x="0" y="167259"/>
                    <a:pt x="167259" y="0"/>
                    <a:pt x="372618" y="0"/>
                  </a:cubicBezTo>
                  <a:lnTo>
                    <a:pt x="12044807" y="0"/>
                  </a:lnTo>
                  <a:cubicBezTo>
                    <a:pt x="12250165" y="0"/>
                    <a:pt x="12417425" y="167259"/>
                    <a:pt x="12417425" y="372618"/>
                  </a:cubicBezTo>
                  <a:lnTo>
                    <a:pt x="12417425" y="14018513"/>
                  </a:lnTo>
                  <a:cubicBezTo>
                    <a:pt x="12417425" y="14223873"/>
                    <a:pt x="12250165" y="14391131"/>
                    <a:pt x="12044807" y="14391131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9406"/>
          <a:ext cx="8445500" cy="624840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27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626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38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81450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89" y="0"/>
                </a:lnTo>
                <a:lnTo>
                  <a:pt x="359589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51" r="0" b="-75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5560" y="9697680"/>
            <a:ext cx="359588" cy="359588"/>
            <a:chOff x="0" y="0"/>
            <a:chExt cx="479450" cy="4794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425" cy="479425"/>
            </a:xfrm>
            <a:custGeom>
              <a:avLst/>
              <a:gdLst/>
              <a:ahLst/>
              <a:cxnLst/>
              <a:rect r="r" b="b" t="t" l="l"/>
              <a:pathLst>
                <a:path h="479425" w="479425">
                  <a:moveTo>
                    <a:pt x="0" y="0"/>
                  </a:moveTo>
                  <a:lnTo>
                    <a:pt x="479425" y="0"/>
                  </a:lnTo>
                  <a:lnTo>
                    <a:pt x="479425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5" b="-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3691" y="10692896"/>
            <a:ext cx="9331964" cy="19036"/>
            <a:chOff x="0" y="0"/>
            <a:chExt cx="12442618" cy="25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42571" cy="25400"/>
            </a:xfrm>
            <a:custGeom>
              <a:avLst/>
              <a:gdLst/>
              <a:ahLst/>
              <a:cxnLst/>
              <a:rect r="r" b="b" t="t" l="l"/>
              <a:pathLst>
                <a:path h="25400" w="12442571">
                  <a:moveTo>
                    <a:pt x="12700" y="0"/>
                  </a:moveTo>
                  <a:lnTo>
                    <a:pt x="12429871" y="0"/>
                  </a:lnTo>
                  <a:cubicBezTo>
                    <a:pt x="12436856" y="0"/>
                    <a:pt x="12442571" y="5715"/>
                    <a:pt x="12442571" y="12700"/>
                  </a:cubicBezTo>
                  <a:cubicBezTo>
                    <a:pt x="12442571" y="19685"/>
                    <a:pt x="12436856" y="25400"/>
                    <a:pt x="12429871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91286" y="1820017"/>
            <a:ext cx="7296809" cy="67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52246"/>
            <a:ext cx="3212937" cy="76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52246"/>
            <a:ext cx="4088543" cy="76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8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54659"/>
            <a:ext cx="8010293" cy="56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6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354" y="1569126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8248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19"/>
                </a:lnTo>
                <a:lnTo>
                  <a:pt x="0" y="699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0215" y="2324308"/>
            <a:ext cx="7302218" cy="41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8126" y="3579699"/>
            <a:ext cx="7263171" cy="705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3"/>
              </a:lnSpc>
            </a:pPr>
            <a:r>
              <a:rPr lang="en-US" b="true" sz="17843" spc="353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{{Layout1}}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708939"/>
            <a:ext cx="10287000" cy="1091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b="true" sz="32117" spc="10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81187"/>
            <a:ext cx="10287000" cy="1106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6"/>
              </a:lnSpc>
            </a:pPr>
            <a:r>
              <a:rPr lang="en-US" b="true" sz="32480" spc="10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9203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{{Image6}}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{{Image8}}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{{Image7}}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839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{{Image9}}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438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DAGV-vB8cV8</dc:identifier>
  <dcterms:modified xsi:type="dcterms:W3CDTF">2011-08-01T06:04:30Z</dcterms:modified>
  <cp:revision>1</cp:revision>
  <dc:title>TLDP Junior Announcement_Turquoise 51</dc:title>
</cp:coreProperties>
</file>