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9.svg" ContentType="image/svg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287000" cy="12852400"/>
  <p:notesSz cx="6858000" cy="9144000"/>
  <p:embeddedFontLst>
    <p:embeddedFont>
      <p:font typeface="Open Sans"/>
      <p:regular r:id="rId18"/>
    </p:embeddedFont>
    <p:embeddedFont>
      <p:font typeface="Poppins Bold" panose="00000800000000000000"/>
      <p:bold r:id="rId19"/>
    </p:embeddedFont>
    <p:embeddedFont>
      <p:font typeface="Open Sans Bold"/>
      <p:bold r:id="rId20"/>
    </p:embeddedFont>
    <p:embeddedFont>
      <p:font typeface="Open Sans Bold Italics"/>
      <p:boldItalic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Relationship Id="rId24" Type="http://schemas.openxmlformats.org/officeDocument/2006/relationships/font" Target="fonts/font7.fntdata"/><Relationship Id="rId25" Type="http://schemas.openxmlformats.org/officeDocument/2006/relationships/font" Target="fonts/font8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svg"/><Relationship Id="rId4" Type="http://schemas.openxmlformats.org/officeDocument/2006/relationships/image" Target="../media/image4.png"/><Relationship Id="rId5" Type="http://schemas.openxmlformats.org/officeDocument/2006/relationships/image" Target="../media/image5.sv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svg"/><Relationship Id="rId9" Type="http://schemas.openxmlformats.org/officeDocument/2006/relationships/image" Target="../media/image9.png"/><Relationship Id="rId10" Type="http://schemas.openxmlformats.org/officeDocument/2006/relationships/image" Target="../media/image10.svg"/><Relationship Id="rId11" Type="http://schemas.openxmlformats.org/officeDocument/2006/relationships/image" Target="../media/image11.png"/><Relationship Id="rId12" Type="http://schemas.openxmlformats.org/officeDocument/2006/relationships/image" Target="../media/image12.svg"/><Relationship Id="rId13" Type="http://schemas.openxmlformats.org/officeDocument/2006/relationships/image" Target="../media/image13.png"/><Relationship Id="rId14" Type="http://schemas.openxmlformats.org/officeDocument/2006/relationships/image" Target="../media/image14.svg"/><Relationship Id="rId15" Type="http://schemas.openxmlformats.org/officeDocument/2006/relationships/image" Target="../media/image15.png"/><Relationship Id="rId16" Type="http://schemas.openxmlformats.org/officeDocument/2006/relationships/image" Target="../media/image16.svg"/><Relationship Id="rId17" Type="http://schemas.openxmlformats.org/officeDocument/2006/relationships/image" Target="../media/image17.png"/><Relationship Id="rId18" Type="http://schemas.openxmlformats.org/officeDocument/2006/relationships/image" Target="../media/image18.svg"/><Relationship Id="rId19" Type="http://schemas.openxmlformats.org/officeDocument/2006/relationships/image" Target="../media/image19.png"/><Relationship Id="rId20" Type="http://schemas.openxmlformats.org/officeDocument/2006/relationships/image" Target="../media/image20.svg"/><Relationship Id="rId21" Type="http://schemas.openxmlformats.org/officeDocument/2006/relationships/image" Target="../media/image21.png"/><Relationship Id="rId22" Type="http://schemas.openxmlformats.org/officeDocument/2006/relationships/image" Target="../media/image22.svg"/><Relationship Id="rId23" Type="http://schemas.openxmlformats.org/officeDocument/2006/relationships/image" Target="../media/image23.png"/><Relationship Id="rId24" Type="http://schemas.openxmlformats.org/officeDocument/2006/relationships/image" Target="../media/image24.svg"/><Relationship Id="rId25" Type="http://schemas.openxmlformats.org/officeDocument/2006/relationships/slideLayout" Target="../slideLayouts/slideLayout7.xml"/><Relationship Id="rId26" Type="http://schemas.openxmlformats.org/officeDocument/2006/relationships/image" Target="../media/image3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Relationship Id="rId3" Type="http://schemas.openxmlformats.org/officeDocument/2006/relationships/image" Target="../media/image37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sv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7.xml"/><Relationship Id="rId5" Type="http://schemas.openxmlformats.org/officeDocument/2006/relationships/image" Target="../media/image3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svg"/><Relationship Id="rId3" Type="http://schemas.openxmlformats.org/officeDocument/2006/relationships/slideLayout" Target="../slideLayouts/slideLayout7.xml"/><Relationship Id="rId4" Type="http://schemas.openxmlformats.org/officeDocument/2006/relationships/image" Target="../media/image3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Relationship Id="rId3" Type="http://schemas.openxmlformats.org/officeDocument/2006/relationships/image" Target="../media/image3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Relationship Id="rId3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9092" y="0"/>
            <a:ext cx="10325151" cy="12906438"/>
            <a:chOff x="0" y="0"/>
            <a:chExt cx="13756670" cy="171958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56639" cy="17195800"/>
            </a:xfrm>
            <a:custGeom>
              <a:avLst/>
              <a:gdLst/>
              <a:ahLst/>
              <a:cxnLst/>
              <a:rect l="l" t="t" r="r" b="b"/>
              <a:pathLst>
                <a:path w="13756639" h="17195800">
                  <a:moveTo>
                    <a:pt x="0" y="0"/>
                  </a:moveTo>
                  <a:lnTo>
                    <a:pt x="13756639" y="0"/>
                  </a:lnTo>
                  <a:lnTo>
                    <a:pt x="13756639" y="17195800"/>
                  </a:lnTo>
                  <a:lnTo>
                    <a:pt x="0" y="1719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l="-206" r="-206"/>
              </a:stretch>
            </a:blipFill>
          </p:spPr>
          <p:txBody>
            <a:bodyPr/>
            <a:p/>
          </p:txBody>
        </p:sp>
      </p:grpSp>
      <p:sp>
        <p:nvSpPr>
          <p:cNvPr id="4" name="Freeform 4"/>
          <p:cNvSpPr/>
          <p:nvPr/>
        </p:nvSpPr>
        <p:spPr>
          <a:xfrm>
            <a:off x="8076617" y="680620"/>
            <a:ext cx="1757027" cy="1757027"/>
          </a:xfrm>
          <a:custGeom>
            <a:avLst/>
            <a:gdLst/>
            <a:ahLst/>
            <a:cxnLst/>
            <a:rect l="l" t="t" r="r" b="b"/>
            <a:pathLst>
              <a:path w="1757027" h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5" name="Freeform 5"/>
          <p:cNvSpPr/>
          <p:nvPr/>
        </p:nvSpPr>
        <p:spPr>
          <a:xfrm>
            <a:off x="766976" y="5130750"/>
            <a:ext cx="727076" cy="7770910"/>
          </a:xfrm>
          <a:custGeom>
            <a:avLst/>
            <a:gdLst/>
            <a:ahLst/>
            <a:cxnLst/>
            <a:rect l="l" t="t" r="r" b="b"/>
            <a:pathLst>
              <a:path w="727076" h="7770910">
                <a:moveTo>
                  <a:pt x="0" y="0"/>
                </a:moveTo>
                <a:lnTo>
                  <a:pt x="727076" y="0"/>
                </a:lnTo>
                <a:lnTo>
                  <a:pt x="727076" y="7770910"/>
                </a:lnTo>
                <a:lnTo>
                  <a:pt x="0" y="7770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26" r="-426"/>
            </a:stretch>
          </a:blipFill>
        </p:spPr>
        <p:txBody>
          <a:bodyPr/>
          <a:p/>
        </p:txBody>
      </p:sp>
      <p:grpSp>
        <p:nvGrpSpPr>
          <p:cNvPr id="6" name="Group 6"/>
          <p:cNvGrpSpPr/>
          <p:nvPr/>
        </p:nvGrpSpPr>
        <p:grpSpPr>
          <a:xfrm rot="0">
            <a:off x="8331271" y="859116"/>
            <a:ext cx="1220819" cy="1400080"/>
            <a:chOff x="0" y="0"/>
            <a:chExt cx="1627759" cy="186677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7759" cy="1866773"/>
            </a:xfrm>
            <a:custGeom>
              <a:avLst/>
              <a:gdLst/>
              <a:ahLst/>
              <a:cxnLst/>
              <a:rect l="l" t="t" r="r" b="b"/>
              <a:pathLst>
                <a:path w="1627759" h="1866773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99" r="-299"/>
              </a:stretch>
            </a:blipFill>
          </p:spPr>
          <p:txBody>
            <a:bodyPr/>
            <a:p/>
          </p:txBody>
        </p:sp>
      </p:grpSp>
      <p:sp>
        <p:nvSpPr>
          <p:cNvPr id="8" name="Freeform 8"/>
          <p:cNvSpPr/>
          <p:nvPr/>
        </p:nvSpPr>
        <p:spPr>
          <a:xfrm>
            <a:off x="870056" y="11618222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9" name="Freeform 9"/>
          <p:cNvSpPr/>
          <p:nvPr/>
        </p:nvSpPr>
        <p:spPr>
          <a:xfrm>
            <a:off x="995686" y="11745716"/>
            <a:ext cx="298362" cy="294632"/>
          </a:xfrm>
          <a:custGeom>
            <a:avLst/>
            <a:gdLst/>
            <a:ahLst/>
            <a:cxnLst/>
            <a:rect l="l" t="t" r="r" b="b"/>
            <a:pathLst>
              <a:path w="298362" h="294632">
                <a:moveTo>
                  <a:pt x="0" y="0"/>
                </a:moveTo>
                <a:lnTo>
                  <a:pt x="298362" y="0"/>
                </a:lnTo>
                <a:lnTo>
                  <a:pt x="298362" y="294632"/>
                </a:lnTo>
                <a:lnTo>
                  <a:pt x="0" y="2946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t="-632" b="-632"/>
            </a:stretch>
          </a:blipFill>
        </p:spPr>
        <p:txBody>
          <a:bodyPr/>
          <a:p/>
        </p:txBody>
      </p:sp>
      <p:sp>
        <p:nvSpPr>
          <p:cNvPr id="10" name="TextBox 10"/>
          <p:cNvSpPr txBox="1"/>
          <p:nvPr/>
        </p:nvSpPr>
        <p:spPr>
          <a:xfrm>
            <a:off x="1708627" y="11501540"/>
            <a:ext cx="3910947" cy="349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08627" y="11772553"/>
            <a:ext cx="5732730" cy="403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5"/>
              </a:lnSpc>
            </a:pPr>
            <a:r>
              <a:rPr lang="en-US" sz="175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  <a:endParaRPr lang="en-US" sz="175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870056" y="8006265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3" name="Freeform 13"/>
          <p:cNvSpPr/>
          <p:nvPr/>
        </p:nvSpPr>
        <p:spPr>
          <a:xfrm rot="-10800000">
            <a:off x="1002182" y="8114679"/>
            <a:ext cx="285368" cy="332791"/>
          </a:xfrm>
          <a:custGeom>
            <a:avLst/>
            <a:gdLst/>
            <a:ahLst/>
            <a:cxnLst/>
            <a:rect l="l" t="t" r="r" b="b"/>
            <a:pathLst>
              <a:path w="285368" h="332791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1645" r="-1645"/>
            </a:stretch>
          </a:blipFill>
        </p:spPr>
        <p:txBody>
          <a:bodyPr/>
          <a:p/>
        </p:txBody>
      </p:sp>
      <p:sp>
        <p:nvSpPr>
          <p:cNvPr id="14" name="TextBox 14"/>
          <p:cNvSpPr txBox="1"/>
          <p:nvPr/>
        </p:nvSpPr>
        <p:spPr>
          <a:xfrm>
            <a:off x="1742886" y="7889584"/>
            <a:ext cx="4458190" cy="349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42886" y="8109872"/>
            <a:ext cx="2699786" cy="135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5"/>
              </a:lnSpc>
            </a:pPr>
            <a:r>
              <a:rPr lang="en-US" altLang="en-GB" sz="189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Which style's do you like</a:t>
            </a:r>
            <a:endParaRPr lang="en-US" sz="189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2645"/>
              </a:lnSpc>
            </a:pPr>
          </a:p>
        </p:txBody>
      </p:sp>
      <p:sp>
        <p:nvSpPr>
          <p:cNvPr id="16" name="Freeform 16"/>
          <p:cNvSpPr/>
          <p:nvPr/>
        </p:nvSpPr>
        <p:spPr>
          <a:xfrm>
            <a:off x="870056" y="6916412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7" name="Freeform 17"/>
          <p:cNvSpPr/>
          <p:nvPr/>
        </p:nvSpPr>
        <p:spPr>
          <a:xfrm>
            <a:off x="998085" y="7044443"/>
            <a:ext cx="293561" cy="293561"/>
          </a:xfrm>
          <a:custGeom>
            <a:avLst/>
            <a:gdLst/>
            <a:ahLst/>
            <a:cxnLst/>
            <a:rect l="l" t="t" r="r" b="b"/>
            <a:pathLst>
              <a:path w="293561" h="293561">
                <a:moveTo>
                  <a:pt x="0" y="0"/>
                </a:moveTo>
                <a:lnTo>
                  <a:pt x="293561" y="0"/>
                </a:lnTo>
                <a:lnTo>
                  <a:pt x="293561" y="293561"/>
                </a:lnTo>
                <a:lnTo>
                  <a:pt x="0" y="2935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8" name="TextBox 18"/>
          <p:cNvSpPr txBox="1"/>
          <p:nvPr/>
        </p:nvSpPr>
        <p:spPr>
          <a:xfrm>
            <a:off x="1742886" y="6799730"/>
            <a:ext cx="1693635" cy="343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742886" y="7013828"/>
            <a:ext cx="2217022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0"/>
              </a:lnSpc>
            </a:pPr>
            <a:r>
              <a:rPr lang="en-US" altLang="en-GB" sz="18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Q. Area </a:t>
            </a:r>
            <a:r>
              <a:rPr lang="en-US" sz="18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/m2  </a:t>
            </a:r>
            <a:endParaRPr lang="en-US" sz="189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904294" y="4389266"/>
            <a:ext cx="481145" cy="455283"/>
          </a:xfrm>
          <a:custGeom>
            <a:avLst/>
            <a:gdLst/>
            <a:ahLst/>
            <a:cxnLst/>
            <a:rect l="l" t="t" r="r" b="b"/>
            <a:pathLst>
              <a:path w="481145" h="455283">
                <a:moveTo>
                  <a:pt x="0" y="0"/>
                </a:moveTo>
                <a:lnTo>
                  <a:pt x="481145" y="0"/>
                </a:lnTo>
                <a:lnTo>
                  <a:pt x="481145" y="455284"/>
                </a:lnTo>
                <a:lnTo>
                  <a:pt x="0" y="4552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269" r="-269"/>
            </a:stretch>
          </a:blipFill>
        </p:spPr>
        <p:txBody>
          <a:bodyPr/>
          <a:p/>
        </p:txBody>
      </p:sp>
      <p:sp>
        <p:nvSpPr>
          <p:cNvPr id="21" name="Freeform 21"/>
          <p:cNvSpPr/>
          <p:nvPr/>
        </p:nvSpPr>
        <p:spPr>
          <a:xfrm>
            <a:off x="8616780" y="11000053"/>
            <a:ext cx="1186654" cy="1186654"/>
          </a:xfrm>
          <a:custGeom>
            <a:avLst/>
            <a:gdLst/>
            <a:ahLst/>
            <a:cxnLst/>
            <a:rect l="l" t="t" r="r" b="b"/>
            <a:pathLst>
              <a:path w="1186654" h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22" name="Freeform 22"/>
          <p:cNvSpPr/>
          <p:nvPr/>
        </p:nvSpPr>
        <p:spPr>
          <a:xfrm>
            <a:off x="870056" y="10526226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23" name="Freeform 23"/>
          <p:cNvSpPr/>
          <p:nvPr/>
        </p:nvSpPr>
        <p:spPr>
          <a:xfrm>
            <a:off x="960076" y="10677458"/>
            <a:ext cx="369581" cy="247157"/>
          </a:xfrm>
          <a:custGeom>
            <a:avLst/>
            <a:gdLst/>
            <a:ahLst/>
            <a:cxnLst/>
            <a:rect l="l" t="t" r="r" b="b"/>
            <a:pathLst>
              <a:path w="369581" h="247157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-156" r="-156"/>
            </a:stretch>
          </a:blipFill>
        </p:spPr>
        <p:txBody>
          <a:bodyPr/>
          <a:p/>
        </p:txBody>
      </p:sp>
      <p:sp>
        <p:nvSpPr>
          <p:cNvPr id="24" name="TextBox 24"/>
          <p:cNvSpPr txBox="1"/>
          <p:nvPr/>
        </p:nvSpPr>
        <p:spPr>
          <a:xfrm>
            <a:off x="1708627" y="10409544"/>
            <a:ext cx="3641660" cy="349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708627" y="10625790"/>
            <a:ext cx="2251281" cy="475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0"/>
              </a:lnSpc>
            </a:pPr>
            <a:r>
              <a:rPr lang="en-US" sz="189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  <a:endParaRPr lang="en-US" sz="1895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870056" y="9435792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27" name="Freeform 27"/>
          <p:cNvSpPr/>
          <p:nvPr/>
        </p:nvSpPr>
        <p:spPr>
          <a:xfrm>
            <a:off x="1016035" y="9526560"/>
            <a:ext cx="257662" cy="368088"/>
          </a:xfrm>
          <a:custGeom>
            <a:avLst/>
            <a:gdLst/>
            <a:ahLst/>
            <a:cxnLst/>
            <a:rect l="l" t="t" r="r" b="b"/>
            <a:pathLst>
              <a:path w="257662" h="368088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-1281" r="-1281"/>
            </a:stretch>
          </a:blipFill>
        </p:spPr>
        <p:txBody>
          <a:bodyPr/>
          <a:p/>
        </p:txBody>
      </p:sp>
      <p:sp>
        <p:nvSpPr>
          <p:cNvPr id="28" name="TextBox 28"/>
          <p:cNvSpPr txBox="1"/>
          <p:nvPr/>
        </p:nvSpPr>
        <p:spPr>
          <a:xfrm>
            <a:off x="1742886" y="9319112"/>
            <a:ext cx="2052472" cy="349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742886" y="9533682"/>
            <a:ext cx="2699786" cy="695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189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Agra, India</a:t>
            </a:r>
            <a:endParaRPr lang="en-US" sz="189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645"/>
              </a:lnSpc>
            </a:pPr>
          </a:p>
        </p:txBody>
      </p:sp>
      <p:sp>
        <p:nvSpPr>
          <p:cNvPr id="30" name="Freeform 30"/>
          <p:cNvSpPr/>
          <p:nvPr/>
        </p:nvSpPr>
        <p:spPr>
          <a:xfrm>
            <a:off x="904294" y="5482978"/>
            <a:ext cx="549621" cy="549621"/>
          </a:xfrm>
          <a:custGeom>
            <a:avLst/>
            <a:gdLst/>
            <a:ahLst/>
            <a:cxnLst/>
            <a:rect l="l" t="t" r="r" b="b"/>
            <a:pathLst>
              <a:path w="549621" h="549621">
                <a:moveTo>
                  <a:pt x="0" y="0"/>
                </a:moveTo>
                <a:lnTo>
                  <a:pt x="549621" y="0"/>
                </a:lnTo>
                <a:lnTo>
                  <a:pt x="549621" y="549620"/>
                </a:lnTo>
                <a:lnTo>
                  <a:pt x="0" y="5496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1" name="Freeform 31"/>
          <p:cNvSpPr/>
          <p:nvPr/>
        </p:nvSpPr>
        <p:spPr>
          <a:xfrm>
            <a:off x="1027116" y="5603552"/>
            <a:ext cx="308470" cy="308470"/>
          </a:xfrm>
          <a:custGeom>
            <a:avLst/>
            <a:gdLst/>
            <a:ahLst/>
            <a:cxnLst/>
            <a:rect l="l" t="t" r="r" b="b"/>
            <a:pathLst>
              <a:path w="308470" h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32" name="TextBox 32"/>
          <p:cNvSpPr txBox="1"/>
          <p:nvPr/>
        </p:nvSpPr>
        <p:spPr>
          <a:xfrm>
            <a:off x="1777124" y="5366296"/>
            <a:ext cx="3722746" cy="343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0"/>
              </a:lnSpc>
            </a:pPr>
            <a:r>
              <a:rPr lang="en-US" sz="1530" b="1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  <a:endParaRPr lang="en-US" sz="1530" b="1">
              <a:solidFill>
                <a:srgbClr val="F4C014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777365" y="5692140"/>
            <a:ext cx="3058160" cy="90043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755"/>
              </a:lnSpc>
            </a:pPr>
            <a:r>
              <a:rPr lang="en-US" altLang="en-GB" sz="1890" spc="5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11. Space to be designe</a:t>
            </a:r>
            <a:r>
              <a:rPr lang="en-US" sz="1890" spc="5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endParaRPr lang="en-US" sz="1890" spc="54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2760"/>
              </a:lnSpc>
            </a:pPr>
          </a:p>
          <a:p>
            <a:pPr algn="l">
              <a:lnSpc>
                <a:spcPts val="2760"/>
              </a:lnSpc>
            </a:pPr>
          </a:p>
        </p:txBody>
      </p:sp>
      <p:sp>
        <p:nvSpPr>
          <p:cNvPr id="34" name="TextBox 34"/>
          <p:cNvSpPr txBox="1"/>
          <p:nvPr/>
        </p:nvSpPr>
        <p:spPr>
          <a:xfrm>
            <a:off x="702179" y="946846"/>
            <a:ext cx="5060019" cy="1490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0"/>
              </a:lnSpc>
            </a:pPr>
            <a:r>
              <a:rPr lang="en-US" sz="6850" b="1" spc="225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NEW </a:t>
            </a:r>
            <a:endParaRPr lang="en-US" sz="6850" b="1" spc="225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6710"/>
              </a:lnSpc>
            </a:pPr>
            <a:r>
              <a:rPr lang="en-US" sz="6850" b="1" spc="225">
                <a:solidFill>
                  <a:srgbClr val="002A38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PROJECT</a:t>
            </a:r>
            <a:endParaRPr lang="en-US" sz="6850" b="1" spc="225">
              <a:solidFill>
                <a:srgbClr val="002A38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733597" y="2898129"/>
            <a:ext cx="7597674" cy="106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00"/>
              </a:lnSpc>
            </a:pPr>
            <a:r>
              <a:rPr lang="en-US" altLang="en-GB" sz="5925" b="1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Q. Project Name</a:t>
            </a:r>
            <a:endParaRPr lang="en-US" altLang="en-GB" sz="5925" b="1">
              <a:solidFill>
                <a:srgbClr val="FFFFFF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607946" y="4294775"/>
            <a:ext cx="3843023" cy="501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5"/>
              </a:lnSpc>
            </a:pPr>
            <a:r>
              <a:rPr lang="en-US" sz="2380" b="1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  <a:endParaRPr lang="en-US" sz="2380" b="1">
              <a:solidFill>
                <a:srgbClr val="FFFFFF"/>
              </a:solidFill>
              <a:latin typeface="Gordita Bold"/>
              <a:ea typeface="Gordita Bold"/>
              <a:cs typeface="Gordita Bold"/>
              <a:sym typeface="Gordita Bold"/>
            </a:endParaRPr>
          </a:p>
        </p:txBody>
      </p:sp>
      <p:pic>
        <p:nvPicPr>
          <p:cNvPr id="37" name="Picture 36" descr="circle_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26633" y="3814231"/>
            <a:ext cx="6687717" cy="74534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6" y="647934"/>
            <a:ext cx="6096000" cy="4572000"/>
          </a:xfrm>
          <a:prstGeom prst="rect">
            <a:avLst/>
          </a:prstGeom>
        </p:spPr>
      </p:pic>
      <p:pic>
        <p:nvPicPr>
          <p:cNvPr id="5" name="Picture 4" descr="extra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9533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6" y="647934"/>
            <a:ext cx="9144000" cy="12192000"/>
          </a:xfrm>
          <a:prstGeom prst="rect">
            <a:avLst/>
          </a:prstGeom>
        </p:spPr>
      </p:pic>
      <p:pic>
        <p:nvPicPr>
          <p:cNvPr id="5" name="Picture 4" descr="extra_1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9533"/>
            <a:ext cx="1714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lendar_b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287000" cy="128524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0">
            <a:off x="483209" y="1037464"/>
            <a:ext cx="9313023" cy="10793349"/>
            <a:chOff x="0" y="0"/>
            <a:chExt cx="12417364" cy="143911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17425" cy="14391132"/>
            </a:xfrm>
            <a:custGeom>
              <a:avLst/>
              <a:gdLst/>
              <a:ahLst/>
              <a:cxnLst/>
              <a:rect l="l" t="t" r="r" b="b"/>
              <a:pathLst>
                <a:path w="12417425" h="14391132">
                  <a:moveTo>
                    <a:pt x="12044807" y="14391132"/>
                  </a:moveTo>
                  <a:lnTo>
                    <a:pt x="372618" y="14391132"/>
                  </a:lnTo>
                  <a:cubicBezTo>
                    <a:pt x="167259" y="14391132"/>
                    <a:pt x="0" y="14223873"/>
                    <a:pt x="0" y="14018515"/>
                  </a:cubicBezTo>
                  <a:lnTo>
                    <a:pt x="0" y="372618"/>
                  </a:lnTo>
                  <a:cubicBezTo>
                    <a:pt x="0" y="167259"/>
                    <a:pt x="167259" y="0"/>
                    <a:pt x="372618" y="0"/>
                  </a:cubicBezTo>
                  <a:lnTo>
                    <a:pt x="12044807" y="0"/>
                  </a:lnTo>
                  <a:cubicBezTo>
                    <a:pt x="12250165" y="0"/>
                    <a:pt x="12417425" y="167259"/>
                    <a:pt x="12417425" y="372618"/>
                  </a:cubicBezTo>
                  <a:lnTo>
                    <a:pt x="12417425" y="14018513"/>
                  </a:lnTo>
                  <a:cubicBezTo>
                    <a:pt x="12417425" y="14223873"/>
                    <a:pt x="12250165" y="14391131"/>
                    <a:pt x="12044807" y="14391131"/>
                  </a:cubicBezTo>
                  <a:close/>
                </a:path>
              </a:pathLst>
            </a:custGeom>
            <a:solidFill>
              <a:srgbClr val="002A38"/>
            </a:solidFill>
          </p:spPr>
          <p:txBody>
            <a:bodyPr/>
            <a:p/>
          </p:txBody>
        </p:sp>
      </p:grp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857075" y="2719405"/>
          <a:ext cx="8445500" cy="6248400"/>
        </p:xfrm>
        <a:graphic>
          <a:graphicData uri="http://schemas.openxmlformats.org/drawingml/2006/table">
            <a:tbl>
              <a:tblPr/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627422"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Thu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Fri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Sat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Sun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Tue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rtlCol="0"/>
                    <a:lstStyle/>
                    <a:p>
                      <a:pPr algn="ctr">
                        <a:lnSpc>
                          <a:spcPts val="2795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Wed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4484"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955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19-Sep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22-Sep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395" b="1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23-Sep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62657"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25-Sep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26-Sep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27-Sep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28-Sep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29-Sep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30-Sep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1-Oct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03837"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2-Oct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3-Oct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4-Oct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5-Oct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6-Oct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7-Oct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rtlCol="0"/>
                    <a:lstStyle/>
                    <a:p>
                      <a:pPr algn="l">
                        <a:lnSpc>
                          <a:spcPts val="1675"/>
                        </a:lnSpc>
                        <a:defRPr/>
                      </a:pPr>
                      <a:r>
                        <a:rPr lang="en-US" sz="1200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8-Oct</a:t>
                      </a:r>
                      <a:endParaRPr lang="en-US" sz="1100"/>
                    </a:p>
                  </a:txBody>
                  <a:tcPr marL="95179" marR="95179" marT="95179" marB="95179"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Freeform 5"/>
          <p:cNvSpPr/>
          <p:nvPr/>
        </p:nvSpPr>
        <p:spPr>
          <a:xfrm>
            <a:off x="842798" y="9581450"/>
            <a:ext cx="359589" cy="447493"/>
          </a:xfrm>
          <a:custGeom>
            <a:avLst/>
            <a:gdLst/>
            <a:ahLst/>
            <a:cxnLst/>
            <a:rect l="l" t="t" r="r" b="b"/>
            <a:pathLst>
              <a:path w="359589" h="447493">
                <a:moveTo>
                  <a:pt x="0" y="0"/>
                </a:moveTo>
                <a:lnTo>
                  <a:pt x="359589" y="0"/>
                </a:lnTo>
                <a:lnTo>
                  <a:pt x="359589" y="447493"/>
                </a:lnTo>
                <a:lnTo>
                  <a:pt x="0" y="44749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751" b="-751"/>
            </a:stretch>
          </a:blipFill>
        </p:spPr>
        <p:txBody>
          <a:bodyPr/>
          <a:p/>
        </p:txBody>
      </p:sp>
      <p:grpSp>
        <p:nvGrpSpPr>
          <p:cNvPr id="6" name="Group 6"/>
          <p:cNvGrpSpPr/>
          <p:nvPr/>
        </p:nvGrpSpPr>
        <p:grpSpPr>
          <a:xfrm rot="0">
            <a:off x="4855560" y="9697680"/>
            <a:ext cx="359588" cy="359588"/>
            <a:chOff x="0" y="0"/>
            <a:chExt cx="479450" cy="4794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79425" cy="479425"/>
            </a:xfrm>
            <a:custGeom>
              <a:avLst/>
              <a:gdLst/>
              <a:ahLst/>
              <a:cxnLst/>
              <a:rect l="l" t="t" r="r" b="b"/>
              <a:pathLst>
                <a:path w="479425" h="479425">
                  <a:moveTo>
                    <a:pt x="0" y="0"/>
                  </a:moveTo>
                  <a:lnTo>
                    <a:pt x="479425" y="0"/>
                  </a:lnTo>
                  <a:lnTo>
                    <a:pt x="479425" y="479425"/>
                  </a:lnTo>
                  <a:lnTo>
                    <a:pt x="0" y="4794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5" b="-5"/>
              </a:stretch>
            </a:blipFill>
          </p:spPr>
          <p:txBody>
            <a:bodyPr/>
            <a:p/>
          </p:txBody>
        </p:sp>
      </p:grpSp>
      <p:grpSp>
        <p:nvGrpSpPr>
          <p:cNvPr id="8" name="Group 8"/>
          <p:cNvGrpSpPr/>
          <p:nvPr/>
        </p:nvGrpSpPr>
        <p:grpSpPr>
          <a:xfrm rot="0">
            <a:off x="473691" y="10692896"/>
            <a:ext cx="9331964" cy="19036"/>
            <a:chOff x="0" y="0"/>
            <a:chExt cx="12442618" cy="253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442571" cy="25400"/>
            </a:xfrm>
            <a:custGeom>
              <a:avLst/>
              <a:gdLst/>
              <a:ahLst/>
              <a:cxnLst/>
              <a:rect l="l" t="t" r="r" b="b"/>
              <a:pathLst>
                <a:path w="12442571" h="25400">
                  <a:moveTo>
                    <a:pt x="12700" y="0"/>
                  </a:moveTo>
                  <a:lnTo>
                    <a:pt x="12429871" y="0"/>
                  </a:lnTo>
                  <a:cubicBezTo>
                    <a:pt x="12436856" y="0"/>
                    <a:pt x="12442571" y="5715"/>
                    <a:pt x="12442571" y="12700"/>
                  </a:cubicBezTo>
                  <a:cubicBezTo>
                    <a:pt x="12442571" y="19685"/>
                    <a:pt x="12436856" y="25400"/>
                    <a:pt x="12429871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p/>
          </p:txBody>
        </p:sp>
      </p:grpSp>
      <p:sp>
        <p:nvSpPr>
          <p:cNvPr id="10" name="TextBox 10"/>
          <p:cNvSpPr txBox="1"/>
          <p:nvPr/>
        </p:nvSpPr>
        <p:spPr>
          <a:xfrm>
            <a:off x="1491286" y="1820017"/>
            <a:ext cx="7296809" cy="67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0"/>
              </a:lnSpc>
            </a:pPr>
            <a:r>
              <a:rPr lang="en-US" sz="5810" b="1" spc="190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PROJECT </a:t>
            </a:r>
            <a:r>
              <a:rPr lang="en-US" sz="5810" b="1" spc="190">
                <a:solidFill>
                  <a:srgbClr val="F4C014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TIMELINE</a:t>
            </a:r>
            <a:endParaRPr lang="en-US" sz="5810" b="1" spc="190">
              <a:solidFill>
                <a:srgbClr val="F4C014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60356" y="9452247"/>
            <a:ext cx="3212937" cy="764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5"/>
              </a:lnSpc>
            </a:pPr>
            <a:r>
              <a:rPr lang="en-US" sz="137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Deliverables (highlighted in yellow) must be </a:t>
            </a:r>
            <a:r>
              <a:rPr lang="en-US" sz="137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via Monday.com at 23:59 your local time.</a:t>
            </a:r>
            <a:endParaRPr lang="en-US" sz="137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19485" y="9452247"/>
            <a:ext cx="4088543" cy="764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5"/>
              </a:lnSpc>
            </a:pPr>
            <a:r>
              <a:rPr lang="en-US" sz="137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You’ll receive a booking link a few days before to schedule your optional Feedback Call. Make sure to </a:t>
            </a:r>
            <a:r>
              <a:rPr lang="en-US" sz="137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 your Version 1.1 </a:t>
            </a:r>
            <a:r>
              <a:rPr lang="en-US" sz="1370" b="1" i="1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before </a:t>
            </a:r>
            <a:r>
              <a:rPr lang="en-US" sz="137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call.</a:t>
            </a:r>
            <a:endParaRPr lang="en-US" sz="137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34543" y="10854659"/>
            <a:ext cx="8010293" cy="562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5"/>
              </a:lnSpc>
            </a:pPr>
            <a:r>
              <a:rPr lang="en-US" sz="147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 review timing may vary. Please review the timeline before signing up to ensure you can manage your time well alongside school, work, or other commitments.</a:t>
            </a:r>
            <a:endParaRPr lang="en-US" sz="147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yout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287000" cy="128524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0">
            <a:off x="751354" y="1569126"/>
            <a:ext cx="8784241" cy="9768078"/>
            <a:chOff x="0" y="0"/>
            <a:chExt cx="11712321" cy="130241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12321" cy="13024104"/>
            </a:xfrm>
            <a:custGeom>
              <a:avLst/>
              <a:gdLst/>
              <a:ahLst/>
              <a:cxnLst/>
              <a:rect l="l" t="t" r="r" b="b"/>
              <a:pathLst>
                <a:path w="11712321" h="13024104">
                  <a:moveTo>
                    <a:pt x="11371961" y="13024104"/>
                  </a:moveTo>
                  <a:lnTo>
                    <a:pt x="340360" y="13024104"/>
                  </a:lnTo>
                  <a:cubicBezTo>
                    <a:pt x="152781" y="13024104"/>
                    <a:pt x="0" y="12871323"/>
                    <a:pt x="0" y="12683744"/>
                  </a:cubicBezTo>
                  <a:lnTo>
                    <a:pt x="0" y="340360"/>
                  </a:lnTo>
                  <a:cubicBezTo>
                    <a:pt x="0" y="152781"/>
                    <a:pt x="152781" y="0"/>
                    <a:pt x="340360" y="0"/>
                  </a:cubicBezTo>
                  <a:lnTo>
                    <a:pt x="11371961" y="0"/>
                  </a:lnTo>
                  <a:cubicBezTo>
                    <a:pt x="11559540" y="0"/>
                    <a:pt x="11712321" y="152781"/>
                    <a:pt x="11712321" y="340360"/>
                  </a:cubicBezTo>
                  <a:lnTo>
                    <a:pt x="11712321" y="12683744"/>
                  </a:lnTo>
                  <a:cubicBezTo>
                    <a:pt x="11712321" y="12871323"/>
                    <a:pt x="11559540" y="13024104"/>
                    <a:pt x="11371961" y="13024104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678126" y="3408248"/>
            <a:ext cx="7116483" cy="6997819"/>
          </a:xfrm>
          <a:custGeom>
            <a:avLst/>
            <a:gdLst/>
            <a:ahLst/>
            <a:cxnLst/>
            <a:rect l="l" t="t" r="r" b="b"/>
            <a:pathLst>
              <a:path w="7116483" h="6997819">
                <a:moveTo>
                  <a:pt x="0" y="0"/>
                </a:moveTo>
                <a:lnTo>
                  <a:pt x="7116483" y="0"/>
                </a:lnTo>
                <a:lnTo>
                  <a:pt x="7116483" y="6997819"/>
                </a:lnTo>
                <a:lnTo>
                  <a:pt x="0" y="699781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-35" r="-35"/>
            </a:stretch>
          </a:blipFill>
        </p:spPr>
        <p:txBody>
          <a:bodyPr/>
          <a:p/>
        </p:txBody>
      </p:sp>
      <p:sp>
        <p:nvSpPr>
          <p:cNvPr id="5" name="TextBox 5"/>
          <p:cNvSpPr txBox="1"/>
          <p:nvPr/>
        </p:nvSpPr>
        <p:spPr>
          <a:xfrm>
            <a:off x="1360215" y="2324308"/>
            <a:ext cx="7302218" cy="419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5"/>
              </a:lnSpc>
            </a:pPr>
            <a:r>
              <a:rPr lang="en-US" sz="5815" b="1" spc="19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LAYOUT </a:t>
            </a:r>
            <a:r>
              <a:rPr lang="en-US" sz="5815" b="1" spc="191">
                <a:solidFill>
                  <a:srgbClr val="F4C014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PLAN</a:t>
            </a:r>
            <a:endParaRPr lang="en-US" sz="5815" b="1" spc="191">
              <a:solidFill>
                <a:srgbClr val="F4C014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pic>
        <p:nvPicPr>
          <p:cNvPr id="6" name="Picture 5" descr="layout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8126" y="3579699"/>
            <a:ext cx="7263171" cy="70560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enda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939"/>
            <a:ext cx="6353175" cy="10001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out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1187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59" y="519113"/>
            <a:ext cx="6096000" cy="4572000"/>
          </a:xfrm>
          <a:prstGeom prst="rect">
            <a:avLst/>
          </a:prstGeom>
        </p:spPr>
      </p:pic>
      <p:pic>
        <p:nvPicPr>
          <p:cNvPr id="5" name="Picture 4" descr="extra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03" y="6459258"/>
            <a:ext cx="9144000" cy="1219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yout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59" y="519113"/>
            <a:ext cx="6096000" cy="4572000"/>
          </a:xfrm>
          <a:prstGeom prst="rect">
            <a:avLst/>
          </a:prstGeom>
        </p:spPr>
      </p:pic>
      <p:pic>
        <p:nvPicPr>
          <p:cNvPr id="5" name="Picture 4" descr="extra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759" y="6459258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xtra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59" y="6459258"/>
            <a:ext cx="9144000" cy="1219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xtra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6" y="647934"/>
            <a:ext cx="10287000" cy="8218800"/>
          </a:xfrm>
          <a:prstGeom prst="rect">
            <a:avLst/>
          </a:prstGeom>
        </p:spPr>
      </p:pic>
      <p:pic>
        <p:nvPicPr>
          <p:cNvPr id="5" name="Picture 4" descr="extra_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29533"/>
            <a:ext cx="2200275" cy="2076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WPS Presentation</Application>
  <PresentationFormat>On-screen Show 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Gordita Bold</vt:lpstr>
      <vt:lpstr>Open Sans</vt:lpstr>
      <vt:lpstr>Poppins Bold</vt:lpstr>
      <vt:lpstr>Open Sans Bold</vt:lpstr>
      <vt:lpstr>Open Sans Bold Italics</vt:lpstr>
      <vt:lpstr>Calibri</vt:lpstr>
      <vt:lpstr>Microsoft YaHei</vt:lpstr>
      <vt:lpstr>Arial Unicode MS</vt:lpstr>
      <vt:lpstr>Montserrat Bold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TLDP Junior Announcement_Turquoise 51 (1080 x 1350 px)</dc:title>
  <dc:creator/>
  <cp:lastModifiedBy>USER</cp:lastModifiedBy>
  <cp:revision>3</cp:revision>
  <dcterms:created xsi:type="dcterms:W3CDTF">2006-08-16T00:00:00Z</dcterms:created>
  <dcterms:modified xsi:type="dcterms:W3CDTF">2025-09-18T10:51:31Z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6A3894319E604F8FAD94D44332C43207_12</vt:lpwstr>
  </property>
  <property fmtid="{D5CDD505-2E9C-101B-9397-08002B2CF9AE}" pid="3" name="KSOProductBuildVer">
    <vt:lpwstr>2057-12.2.0.22556</vt:lpwstr>
  </property>
</Properties>
</file>