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0.svg" ContentType="image/svg+xml"/>
  <Override PartName="/ppt/media/image12.svg" ContentType="image/svg+xml"/>
  <Override PartName="/ppt/media/image14.svg" ContentType="image/svg+xml"/>
  <Override PartName="/ppt/media/image16.svg" ContentType="image/svg+xml"/>
  <Override PartName="/ppt/media/image18.svg" ContentType="image/svg+xml"/>
  <Override PartName="/ppt/media/image20.svg" ContentType="image/svg+xml"/>
  <Override PartName="/ppt/media/image22.svg" ContentType="image/svg+xml"/>
  <Override PartName="/ppt/media/image24.svg" ContentType="image/svg+xml"/>
  <Override PartName="/ppt/media/image26.svg" ContentType="image/svg+xml"/>
  <Override PartName="/ppt/media/image29.svg" ContentType="image/svg+xml"/>
  <Override PartName="/ppt/media/image3.svg" ContentType="image/svg+xml"/>
  <Override PartName="/ppt/media/image5.svg" ContentType="image/svg+xml"/>
  <Override PartName="/ppt/media/image8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0287000" cy="12852400"/>
  <p:notesSz cx="6858000" cy="9144000"/>
  <p:embeddedFontLst>
    <p:embeddedFont>
      <p:font typeface="Gordita Bold" charset="1" panose="00000000000000000000"/>
      <p:regular r:id="rId18"/>
    </p:embeddedFont>
    <p:embeddedFont>
      <p:font typeface="Open Sans" charset="1" panose="00000000000000000000"/>
      <p:regular r:id="rId19"/>
    </p:embeddedFont>
    <p:embeddedFont>
      <p:font typeface="Poppins Bold" charset="1" panose="00000800000000000000"/>
      <p:regular r:id="rId20"/>
    </p:embeddedFont>
    <p:embeddedFont>
      <p:font typeface="Open Sans Bold" charset="1" panose="00000000000000000000"/>
      <p:regular r:id="rId21"/>
    </p:embeddedFont>
    <p:embeddedFont>
      <p:font typeface="Open Sans Bold Italics" charset="1" panose="000000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font" Target="fonts/font18.fntdata"/><Relationship Id="rId19" Type="http://schemas.openxmlformats.org/officeDocument/2006/relationships/font" Target="fonts/font19.fntdata"/><Relationship Id="rId20" Type="http://schemas.openxmlformats.org/officeDocument/2006/relationships/font" Target="fonts/font20.fntdata"/><Relationship Id="rId21" Type="http://schemas.openxmlformats.org/officeDocument/2006/relationships/font" Target="fonts/font21.fntdata"/><Relationship Id="rId22" Type="http://schemas.openxmlformats.org/officeDocument/2006/relationships/font" Target="fonts/font22.fntdata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svg"/><Relationship Id="rId5" Type="http://schemas.openxmlformats.org/officeDocument/2006/relationships/image" Target="../media/image4.png"/><Relationship Id="rId6" Type="http://schemas.openxmlformats.org/officeDocument/2006/relationships/image" Target="../media/image5.sv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svg"/><Relationship Id="rId10" Type="http://schemas.openxmlformats.org/officeDocument/2006/relationships/image" Target="../media/image9.png"/><Relationship Id="rId11" Type="http://schemas.openxmlformats.org/officeDocument/2006/relationships/image" Target="../media/image10.svg"/><Relationship Id="rId12" Type="http://schemas.openxmlformats.org/officeDocument/2006/relationships/image" Target="../media/image11.png"/><Relationship Id="rId13" Type="http://schemas.openxmlformats.org/officeDocument/2006/relationships/image" Target="../media/image12.svg"/><Relationship Id="rId14" Type="http://schemas.openxmlformats.org/officeDocument/2006/relationships/image" Target="../media/image13.png"/><Relationship Id="rId15" Type="http://schemas.openxmlformats.org/officeDocument/2006/relationships/image" Target="../media/image14.svg"/><Relationship Id="rId16" Type="http://schemas.openxmlformats.org/officeDocument/2006/relationships/image" Target="../media/image15.png"/><Relationship Id="rId17" Type="http://schemas.openxmlformats.org/officeDocument/2006/relationships/image" Target="../media/image16.svg"/><Relationship Id="rId18" Type="http://schemas.openxmlformats.org/officeDocument/2006/relationships/image" Target="../media/image17.png"/><Relationship Id="rId19" Type="http://schemas.openxmlformats.org/officeDocument/2006/relationships/image" Target="../media/image18.svg"/><Relationship Id="rId20" Type="http://schemas.openxmlformats.org/officeDocument/2006/relationships/image" Target="../media/image19.png"/><Relationship Id="rId21" Type="http://schemas.openxmlformats.org/officeDocument/2006/relationships/image" Target="../media/image20.svg"/><Relationship Id="rId22" Type="http://schemas.openxmlformats.org/officeDocument/2006/relationships/image" Target="../media/image21.png"/><Relationship Id="rId23" Type="http://schemas.openxmlformats.org/officeDocument/2006/relationships/image" Target="../media/image22.svg"/><Relationship Id="rId24" Type="http://schemas.openxmlformats.org/officeDocument/2006/relationships/image" Target="../media/image23.png"/><Relationship Id="rId25" Type="http://schemas.openxmlformats.org/officeDocument/2006/relationships/image" Target="../media/image24.svg"/><Relationship Id="rId26" Type="http://schemas.openxmlformats.org/officeDocument/2006/relationships/image" Target="../media/image30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Relationship Id="rId3" Type="http://schemas.openxmlformats.org/officeDocument/2006/relationships/image" Target="../media/image39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9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svg"/><Relationship Id="rId4" Type="http://schemas.openxmlformats.org/officeDocument/2006/relationships/image" Target="../media/image27.png"/><Relationship Id="rId5" Type="http://schemas.openxmlformats.org/officeDocument/2006/relationships/image" Target="../media/image3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png"/><Relationship Id="rId3" Type="http://schemas.openxmlformats.org/officeDocument/2006/relationships/image" Target="../media/image29.svg"/><Relationship Id="rId4" Type="http://schemas.openxmlformats.org/officeDocument/2006/relationships/image" Target="../media/image32.jpg"/><Relationship Id="rId5" Type="http://schemas.openxmlformats.org/officeDocument/2006/relationships/image" Target="../media/image3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4.jpg"/><Relationship Id="rId3" Type="http://schemas.openxmlformats.org/officeDocument/2006/relationships/image" Target="../media/image35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Relationship Id="rId3" Type="http://schemas.openxmlformats.org/officeDocument/2006/relationships/image" Target="../media/image32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Relationship Id="rId3" Type="http://schemas.openxmlformats.org/officeDocument/2006/relationships/image" Target="../media/image3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jpg"/><Relationship Id="rId3" Type="http://schemas.openxmlformats.org/officeDocument/2006/relationships/image" Target="../media/image36.jpg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5268" y="0"/>
            <a:ext cx="10317520" cy="12896899"/>
            <a:chOff x="0" y="0"/>
            <a:chExt cx="13746503" cy="17183128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746480" cy="17183100"/>
            </a:xfrm>
            <a:custGeom>
              <a:avLst/>
              <a:gdLst/>
              <a:ahLst/>
              <a:cxnLst/>
              <a:rect r="r" b="b" t="t" l="l"/>
              <a:pathLst>
                <a:path h="17183100" w="13746480">
                  <a:moveTo>
                    <a:pt x="0" y="0"/>
                  </a:moveTo>
                  <a:lnTo>
                    <a:pt x="13746480" y="0"/>
                  </a:lnTo>
                  <a:lnTo>
                    <a:pt x="13746480" y="17183100"/>
                  </a:lnTo>
                  <a:lnTo>
                    <a:pt x="0" y="171831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-206" t="0" r="-206" b="0"/>
              </a:stretch>
            </a:blipFill>
          </p:spPr>
          <p:txBody>
            <a:bodyPr/>
            <a:p/>
          </p:txBody>
        </p:sp>
      </p:grpSp>
      <p:sp>
        <p:nvSpPr>
          <p:cNvPr name="Freeform 4" id="4"/>
          <p:cNvSpPr/>
          <p:nvPr/>
        </p:nvSpPr>
        <p:spPr>
          <a:xfrm flipH="false" flipV="false" rot="0">
            <a:off x="8076617" y="675858"/>
            <a:ext cx="1757027" cy="1757027"/>
          </a:xfrm>
          <a:custGeom>
            <a:avLst/>
            <a:gdLst/>
            <a:ahLst/>
            <a:cxnLst/>
            <a:rect r="r" b="b" t="t" l="l"/>
            <a:pathLst>
              <a:path h="1757027" w="1757027">
                <a:moveTo>
                  <a:pt x="0" y="0"/>
                </a:moveTo>
                <a:lnTo>
                  <a:pt x="1757027" y="0"/>
                </a:lnTo>
                <a:lnTo>
                  <a:pt x="1757027" y="1757028"/>
                </a:lnTo>
                <a:lnTo>
                  <a:pt x="0" y="175702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5" id="5"/>
          <p:cNvSpPr/>
          <p:nvPr/>
        </p:nvSpPr>
        <p:spPr>
          <a:xfrm flipH="false" flipV="false" rot="0">
            <a:off x="766976" y="5125988"/>
            <a:ext cx="727076" cy="7770910"/>
          </a:xfrm>
          <a:custGeom>
            <a:avLst/>
            <a:gdLst/>
            <a:ahLst/>
            <a:cxnLst/>
            <a:rect r="r" b="b" t="t" l="l"/>
            <a:pathLst>
              <a:path h="7770910" w="727076">
                <a:moveTo>
                  <a:pt x="0" y="0"/>
                </a:moveTo>
                <a:lnTo>
                  <a:pt x="727076" y="0"/>
                </a:lnTo>
                <a:lnTo>
                  <a:pt x="727076" y="7770911"/>
                </a:lnTo>
                <a:lnTo>
                  <a:pt x="0" y="77709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355" t="0" r="-355" b="0"/>
            </a:stretch>
          </a:blipFill>
        </p:spPr>
        <p:txBody>
          <a:bodyPr/>
          <a:p/>
        </p:txBody>
      </p:sp>
      <p:grpSp>
        <p:nvGrpSpPr>
          <p:cNvPr name="Group 6" id="6"/>
          <p:cNvGrpSpPr/>
          <p:nvPr/>
        </p:nvGrpSpPr>
        <p:grpSpPr>
          <a:xfrm rot="0">
            <a:off x="8331271" y="854354"/>
            <a:ext cx="1220819" cy="1400080"/>
            <a:chOff x="0" y="0"/>
            <a:chExt cx="1627759" cy="186677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627759" cy="1866773"/>
            </a:xfrm>
            <a:custGeom>
              <a:avLst/>
              <a:gdLst/>
              <a:ahLst/>
              <a:cxnLst/>
              <a:rect r="r" b="b" t="t" l="l"/>
              <a:pathLst>
                <a:path h="1866773" w="1627759">
                  <a:moveTo>
                    <a:pt x="0" y="0"/>
                  </a:moveTo>
                  <a:lnTo>
                    <a:pt x="1627759" y="0"/>
                  </a:lnTo>
                  <a:lnTo>
                    <a:pt x="1627759" y="1866773"/>
                  </a:lnTo>
                  <a:lnTo>
                    <a:pt x="0" y="186677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299" t="0" r="-299" b="0"/>
              </a:stretch>
            </a:blipFill>
          </p:spPr>
          <p:txBody>
            <a:bodyPr/>
            <a:p/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70056" y="11613460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9" id="9"/>
          <p:cNvSpPr/>
          <p:nvPr/>
        </p:nvSpPr>
        <p:spPr>
          <a:xfrm flipH="false" flipV="false" rot="0">
            <a:off x="995686" y="11740954"/>
            <a:ext cx="298362" cy="294632"/>
          </a:xfrm>
          <a:custGeom>
            <a:avLst/>
            <a:gdLst/>
            <a:ahLst/>
            <a:cxnLst/>
            <a:rect r="r" b="b" t="t" l="l"/>
            <a:pathLst>
              <a:path h="294632" w="298362">
                <a:moveTo>
                  <a:pt x="0" y="0"/>
                </a:moveTo>
                <a:lnTo>
                  <a:pt x="298362" y="0"/>
                </a:lnTo>
                <a:lnTo>
                  <a:pt x="298362" y="294633"/>
                </a:lnTo>
                <a:lnTo>
                  <a:pt x="0" y="29463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-632" r="0" b="-632"/>
            </a:stretch>
          </a:blipFill>
        </p:spPr>
        <p:txBody>
          <a:bodyPr/>
          <a:p/>
        </p:txBody>
      </p:sp>
      <p:sp>
        <p:nvSpPr>
          <p:cNvPr name="TextBox 10" id="10"/>
          <p:cNvSpPr txBox="true"/>
          <p:nvPr/>
        </p:nvSpPr>
        <p:spPr>
          <a:xfrm rot="0">
            <a:off x="1708627" y="11515828"/>
            <a:ext cx="3910947" cy="3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WEBINAR BRIEF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8627" y="11796366"/>
            <a:ext cx="5732730" cy="3745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54"/>
              </a:lnSpc>
            </a:pPr>
            <a:r>
              <a:rPr lang="en-US" sz="1753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&lt;&lt; Filled by Admin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870056" y="8001503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3" id="13"/>
          <p:cNvSpPr/>
          <p:nvPr/>
        </p:nvSpPr>
        <p:spPr>
          <a:xfrm flipH="false" flipV="false" rot="-10800000">
            <a:off x="1002182" y="8109916"/>
            <a:ext cx="285368" cy="332791"/>
          </a:xfrm>
          <a:custGeom>
            <a:avLst/>
            <a:gdLst/>
            <a:ahLst/>
            <a:cxnLst/>
            <a:rect r="r" b="b" t="t" l="l"/>
            <a:pathLst>
              <a:path h="332791" w="285368">
                <a:moveTo>
                  <a:pt x="0" y="0"/>
                </a:moveTo>
                <a:lnTo>
                  <a:pt x="285368" y="0"/>
                </a:lnTo>
                <a:lnTo>
                  <a:pt x="285368" y="332791"/>
                </a:lnTo>
                <a:lnTo>
                  <a:pt x="0" y="33279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1645" t="0" r="-1645" b="0"/>
            </a:stretch>
          </a:blipFill>
        </p:spPr>
        <p:txBody>
          <a:bodyPr/>
          <a:p/>
        </p:txBody>
      </p:sp>
      <p:sp>
        <p:nvSpPr>
          <p:cNvPr name="TextBox 14" id="14"/>
          <p:cNvSpPr txBox="true"/>
          <p:nvPr/>
        </p:nvSpPr>
        <p:spPr>
          <a:xfrm rot="0">
            <a:off x="1742886" y="7903872"/>
            <a:ext cx="4458190" cy="3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STYLE(S) SELECTED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742886" y="8143210"/>
            <a:ext cx="2699786" cy="9903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4"/>
              </a:lnSpc>
            </a:pPr>
            <a:r>
              <a:rPr lang="en-US" sz="188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Coastal, Eclectic, Hybrid, Industrial</a:t>
            </a:r>
          </a:p>
          <a:p>
            <a:pPr algn="l">
              <a:lnSpc>
                <a:spcPts val="2642"/>
              </a:lnSpc>
            </a:pPr>
          </a:p>
          <a:p>
            <a:pPr algn="l">
              <a:lnSpc>
                <a:spcPts val="2644"/>
              </a:lnSpc>
            </a:pP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870056" y="6911650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17" id="17"/>
          <p:cNvSpPr/>
          <p:nvPr/>
        </p:nvSpPr>
        <p:spPr>
          <a:xfrm flipH="false" flipV="false" rot="0">
            <a:off x="998085" y="7039680"/>
            <a:ext cx="293561" cy="293561"/>
          </a:xfrm>
          <a:custGeom>
            <a:avLst/>
            <a:gdLst/>
            <a:ahLst/>
            <a:cxnLst/>
            <a:rect r="r" b="b" t="t" l="l"/>
            <a:pathLst>
              <a:path h="293561" w="293561">
                <a:moveTo>
                  <a:pt x="0" y="0"/>
                </a:moveTo>
                <a:lnTo>
                  <a:pt x="293561" y="0"/>
                </a:lnTo>
                <a:lnTo>
                  <a:pt x="293561" y="293562"/>
                </a:lnTo>
                <a:lnTo>
                  <a:pt x="0" y="293562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TextBox 18" id="18"/>
          <p:cNvSpPr txBox="true"/>
          <p:nvPr/>
        </p:nvSpPr>
        <p:spPr>
          <a:xfrm rot="0">
            <a:off x="1742886" y="6814018"/>
            <a:ext cx="1693635" cy="324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ROOM SIZE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42886" y="7047166"/>
            <a:ext cx="2217022" cy="323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1"/>
              </a:lnSpc>
            </a:pPr>
            <a:r>
              <a:rPr lang="en-US" sz="189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7678  /m2  </a:t>
            </a:r>
          </a:p>
        </p:txBody>
      </p:sp>
      <p:sp>
        <p:nvSpPr>
          <p:cNvPr name="Freeform 20" id="20"/>
          <p:cNvSpPr/>
          <p:nvPr/>
        </p:nvSpPr>
        <p:spPr>
          <a:xfrm flipH="false" flipV="false" rot="0">
            <a:off x="904294" y="4384504"/>
            <a:ext cx="481145" cy="455283"/>
          </a:xfrm>
          <a:custGeom>
            <a:avLst/>
            <a:gdLst/>
            <a:ahLst/>
            <a:cxnLst/>
            <a:rect r="r" b="b" t="t" l="l"/>
            <a:pathLst>
              <a:path h="455283" w="481145">
                <a:moveTo>
                  <a:pt x="0" y="0"/>
                </a:moveTo>
                <a:lnTo>
                  <a:pt x="481145" y="0"/>
                </a:lnTo>
                <a:lnTo>
                  <a:pt x="481145" y="455283"/>
                </a:lnTo>
                <a:lnTo>
                  <a:pt x="0" y="455283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-269" t="0" r="-269" b="0"/>
            </a:stretch>
          </a:blipFill>
        </p:spPr>
        <p:txBody>
          <a:bodyPr/>
          <a:p/>
        </p:txBody>
      </p:sp>
      <p:sp>
        <p:nvSpPr>
          <p:cNvPr name="Freeform 21" id="21"/>
          <p:cNvSpPr/>
          <p:nvPr/>
        </p:nvSpPr>
        <p:spPr>
          <a:xfrm flipH="false" flipV="false" rot="0">
            <a:off x="8616780" y="10995290"/>
            <a:ext cx="1186654" cy="1186654"/>
          </a:xfrm>
          <a:custGeom>
            <a:avLst/>
            <a:gdLst/>
            <a:ahLst/>
            <a:cxnLst/>
            <a:rect r="r" b="b" t="t" l="l"/>
            <a:pathLst>
              <a:path h="1186654" w="1186654">
                <a:moveTo>
                  <a:pt x="0" y="0"/>
                </a:moveTo>
                <a:lnTo>
                  <a:pt x="1186654" y="0"/>
                </a:lnTo>
                <a:lnTo>
                  <a:pt x="1186654" y="1186654"/>
                </a:lnTo>
                <a:lnTo>
                  <a:pt x="0" y="1186654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22" id="22"/>
          <p:cNvSpPr/>
          <p:nvPr/>
        </p:nvSpPr>
        <p:spPr>
          <a:xfrm flipH="false" flipV="false" rot="0">
            <a:off x="870056" y="10521464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23" id="23"/>
          <p:cNvSpPr/>
          <p:nvPr/>
        </p:nvSpPr>
        <p:spPr>
          <a:xfrm flipH="false" flipV="false" rot="0">
            <a:off x="960076" y="10672696"/>
            <a:ext cx="369581" cy="247157"/>
          </a:xfrm>
          <a:custGeom>
            <a:avLst/>
            <a:gdLst/>
            <a:ahLst/>
            <a:cxnLst/>
            <a:rect r="r" b="b" t="t" l="l"/>
            <a:pathLst>
              <a:path h="247157" w="369581">
                <a:moveTo>
                  <a:pt x="0" y="0"/>
                </a:moveTo>
                <a:lnTo>
                  <a:pt x="369581" y="0"/>
                </a:lnTo>
                <a:lnTo>
                  <a:pt x="369581" y="247158"/>
                </a:lnTo>
                <a:lnTo>
                  <a:pt x="0" y="247158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-156" t="0" r="-156" b="0"/>
            </a:stretch>
          </a:blipFill>
        </p:spPr>
        <p:txBody>
          <a:bodyPr/>
          <a:p/>
        </p:txBody>
      </p:sp>
      <p:sp>
        <p:nvSpPr>
          <p:cNvPr name="TextBox 24" id="24"/>
          <p:cNvSpPr txBox="true"/>
          <p:nvPr/>
        </p:nvSpPr>
        <p:spPr>
          <a:xfrm rot="0">
            <a:off x="1708627" y="10423832"/>
            <a:ext cx="3641660" cy="3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WINNING PROJECT DESIGN FEES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708627" y="10659128"/>
            <a:ext cx="2251281" cy="437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2"/>
              </a:lnSpc>
            </a:pPr>
            <a:r>
              <a:rPr lang="en-US" sz="189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&lt;&lt; Filled by Admin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0">
            <a:off x="870056" y="9431030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2"/>
                </a:lnTo>
                <a:lnTo>
                  <a:pt x="0" y="54962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27" id="27"/>
          <p:cNvSpPr/>
          <p:nvPr/>
        </p:nvSpPr>
        <p:spPr>
          <a:xfrm flipH="false" flipV="false" rot="0">
            <a:off x="1016035" y="9521798"/>
            <a:ext cx="257662" cy="368088"/>
          </a:xfrm>
          <a:custGeom>
            <a:avLst/>
            <a:gdLst/>
            <a:ahLst/>
            <a:cxnLst/>
            <a:rect r="r" b="b" t="t" l="l"/>
            <a:pathLst>
              <a:path h="368088" w="257662">
                <a:moveTo>
                  <a:pt x="0" y="0"/>
                </a:moveTo>
                <a:lnTo>
                  <a:pt x="257662" y="0"/>
                </a:lnTo>
                <a:lnTo>
                  <a:pt x="257662" y="368088"/>
                </a:lnTo>
                <a:lnTo>
                  <a:pt x="0" y="368088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-1281" t="0" r="-1281" b="0"/>
            </a:stretch>
          </a:blipFill>
        </p:spPr>
        <p:txBody>
          <a:bodyPr/>
          <a:p/>
        </p:txBody>
      </p:sp>
      <p:sp>
        <p:nvSpPr>
          <p:cNvPr name="TextBox 28" id="28"/>
          <p:cNvSpPr txBox="true"/>
          <p:nvPr/>
        </p:nvSpPr>
        <p:spPr>
          <a:xfrm rot="0">
            <a:off x="1742886" y="9333400"/>
            <a:ext cx="2052472" cy="3304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LOCATION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1742886" y="9567020"/>
            <a:ext cx="2699786" cy="657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42"/>
              </a:lnSpc>
            </a:pPr>
            <a:r>
              <a:rPr lang="en-US" sz="188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Agra, India</a:t>
            </a:r>
          </a:p>
          <a:p>
            <a:pPr algn="l">
              <a:lnSpc>
                <a:spcPts val="2644"/>
              </a:lnSpc>
            </a:pPr>
          </a:p>
        </p:txBody>
      </p:sp>
      <p:sp>
        <p:nvSpPr>
          <p:cNvPr name="Freeform 30" id="30"/>
          <p:cNvSpPr/>
          <p:nvPr/>
        </p:nvSpPr>
        <p:spPr>
          <a:xfrm flipH="false" flipV="false" rot="0">
            <a:off x="904294" y="5478215"/>
            <a:ext cx="549621" cy="549621"/>
          </a:xfrm>
          <a:custGeom>
            <a:avLst/>
            <a:gdLst/>
            <a:ahLst/>
            <a:cxnLst/>
            <a:rect r="r" b="b" t="t" l="l"/>
            <a:pathLst>
              <a:path h="549621" w="549621">
                <a:moveTo>
                  <a:pt x="0" y="0"/>
                </a:moveTo>
                <a:lnTo>
                  <a:pt x="549621" y="0"/>
                </a:lnTo>
                <a:lnTo>
                  <a:pt x="549621" y="549621"/>
                </a:lnTo>
                <a:lnTo>
                  <a:pt x="0" y="54962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Freeform 31" id="31"/>
          <p:cNvSpPr/>
          <p:nvPr/>
        </p:nvSpPr>
        <p:spPr>
          <a:xfrm flipH="false" flipV="false" rot="0">
            <a:off x="1027116" y="5598790"/>
            <a:ext cx="308470" cy="308470"/>
          </a:xfrm>
          <a:custGeom>
            <a:avLst/>
            <a:gdLst/>
            <a:ahLst/>
            <a:cxnLst/>
            <a:rect r="r" b="b" t="t" l="l"/>
            <a:pathLst>
              <a:path h="308470" w="308470">
                <a:moveTo>
                  <a:pt x="0" y="0"/>
                </a:moveTo>
                <a:lnTo>
                  <a:pt x="308470" y="0"/>
                </a:lnTo>
                <a:lnTo>
                  <a:pt x="308470" y="308471"/>
                </a:lnTo>
                <a:lnTo>
                  <a:pt x="0" y="308471"/>
                </a:lnTo>
                <a:lnTo>
                  <a:pt x="0" y="0"/>
                </a:lnTo>
                <a:close/>
              </a:path>
            </a:pathLst>
          </a:custGeom>
          <a:blipFill>
            <a:blip r:embed="rId24">
              <a:extLst>
                <a:ext uri="{96DAC541-7B7A-43D3-8B79-37D633B846F1}">
                  <asvg:svgBlip xmlns:asvg="http://schemas.microsoft.com/office/drawing/2016/SVG/main" r:embed="rId25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sp>
        <p:nvSpPr>
          <p:cNvPr name="TextBox 32" id="32"/>
          <p:cNvSpPr txBox="true"/>
          <p:nvPr/>
        </p:nvSpPr>
        <p:spPr>
          <a:xfrm rot="0">
            <a:off x="1777124" y="5380584"/>
            <a:ext cx="3722746" cy="324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39"/>
              </a:lnSpc>
            </a:pPr>
            <a:r>
              <a:rPr lang="en-US" sz="1528" b="true">
                <a:solidFill>
                  <a:srgbClr val="F4C014"/>
                </a:solidFill>
                <a:latin typeface="Gordita Bold"/>
                <a:ea typeface="Gordita Bold"/>
                <a:cs typeface="Gordita Bold"/>
                <a:sym typeface="Gordita Bold"/>
              </a:rPr>
              <a:t>SPACE TO BE DESIGNED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777124" y="5574046"/>
            <a:ext cx="3057968" cy="10141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57"/>
              </a:lnSpc>
            </a:pPr>
            <a:r>
              <a:rPr lang="en-US" sz="1889" spc="54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Dining Room, Entrance / Foyer / Hallway</a:t>
            </a:r>
          </a:p>
          <a:p>
            <a:pPr algn="l">
              <a:lnSpc>
                <a:spcPts val="2758"/>
              </a:lnSpc>
            </a:pPr>
          </a:p>
          <a:p>
            <a:pPr algn="l">
              <a:lnSpc>
                <a:spcPts val="2757"/>
              </a:lnSpc>
            </a:pPr>
          </a:p>
        </p:txBody>
      </p:sp>
      <p:sp>
        <p:nvSpPr>
          <p:cNvPr name="TextBox 34" id="34"/>
          <p:cNvSpPr txBox="true"/>
          <p:nvPr/>
        </p:nvSpPr>
        <p:spPr>
          <a:xfrm rot="0">
            <a:off x="702179" y="875409"/>
            <a:ext cx="5060019" cy="15574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1"/>
              </a:lnSpc>
            </a:pPr>
            <a:r>
              <a:rPr lang="en-US" b="true" sz="6848" spc="22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NEW </a:t>
            </a:r>
          </a:p>
          <a:p>
            <a:pPr algn="l">
              <a:lnSpc>
                <a:spcPts val="6711"/>
              </a:lnSpc>
            </a:pPr>
            <a:r>
              <a:rPr lang="en-US" b="true" sz="6848" spc="225">
                <a:solidFill>
                  <a:srgbClr val="002A38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04294" y="2839235"/>
            <a:ext cx="7597674" cy="10018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299"/>
              </a:lnSpc>
            </a:pPr>
            <a:r>
              <a:rPr lang="en-US" sz="5927" b="true">
                <a:solidFill>
                  <a:srgbClr val="FFFFFF"/>
                </a:solidFill>
                <a:latin typeface="Gordita Bold"/>
                <a:ea typeface="Gordita Bold"/>
                <a:cs typeface="Gordita Bold"/>
                <a:sym typeface="Gordita Bold"/>
              </a:rPr>
              <a:t>OMR_Project_Testing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607946" y="4337637"/>
            <a:ext cx="3843023" cy="453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33"/>
              </a:lnSpc>
            </a:pPr>
            <a:r>
              <a:rPr lang="en-US" sz="2380" b="true">
                <a:solidFill>
                  <a:srgbClr val="FFFFFF"/>
                </a:solidFill>
                <a:latin typeface="Gordita Bold"/>
                <a:ea typeface="Gordita Bold"/>
                <a:cs typeface="Gordita Bold"/>
                <a:sym typeface="Gordita Bold"/>
              </a:rPr>
              <a:t>Residential </a:t>
            </a:r>
          </a:p>
        </p:txBody>
      </p:sp>
      <p:pic>
        <p:nvPicPr>
          <p:cNvPr id="37" name="Picture 36" descr="circle_image.png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4442672" y="3606503"/>
            <a:ext cx="6687717" cy="706295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r="http://schemas.openxmlformats.org/officeDocument/2006/relationships">
        <p:nvPicPr>
          <p:cNvPr id="4" name="Picture 3" descr="extra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556" y="385901"/>
            <a:ext cx="10337556" cy="5836983"/>
          </a:xfrm>
          <a:prstGeom prst="rect">
            <a:avLst/>
          </a:prstGeom>
        </p:spPr>
      </p:pic>
      <p:pic xmlns:r="http://schemas.openxmlformats.org/officeDocument/2006/relationships">
        <p:nvPicPr>
          <p:cNvPr id="5" name="Picture 4" descr="extra_1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77025"/>
            <a:ext cx="10287000" cy="60437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r="http://schemas.openxmlformats.org/officeDocument/2006/relationships">
        <p:nvPicPr>
          <p:cNvPr id="4" name="Picture 3" descr="extra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556" y="385901"/>
            <a:ext cx="10337556" cy="583698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calendar_b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0287000" cy="12852400"/>
          </a:xfrm>
          <a:prstGeom prst="rect">
            <a:avLst/>
          </a:prstGeom>
        </p:spPr>
      </p:pic>
      <p:grpSp>
        <p:nvGrpSpPr>
          <p:cNvPr name="Group 2" id="2"/>
          <p:cNvGrpSpPr/>
          <p:nvPr/>
        </p:nvGrpSpPr>
        <p:grpSpPr>
          <a:xfrm rot="0">
            <a:off x="483209" y="1032701"/>
            <a:ext cx="9312963" cy="10793349"/>
            <a:chOff x="0" y="0"/>
            <a:chExt cx="12426489" cy="14401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426569" cy="14401800"/>
            </a:xfrm>
            <a:custGeom>
              <a:avLst/>
              <a:gdLst/>
              <a:ahLst/>
              <a:cxnLst/>
              <a:rect r="r" b="b" t="t" l="l"/>
              <a:pathLst>
                <a:path h="14401800" w="12426569">
                  <a:moveTo>
                    <a:pt x="12053697" y="14401800"/>
                  </a:moveTo>
                  <a:lnTo>
                    <a:pt x="372872" y="14401800"/>
                  </a:lnTo>
                  <a:cubicBezTo>
                    <a:pt x="167386" y="14401800"/>
                    <a:pt x="0" y="14234413"/>
                    <a:pt x="0" y="14028928"/>
                  </a:cubicBezTo>
                  <a:lnTo>
                    <a:pt x="0" y="372872"/>
                  </a:lnTo>
                  <a:cubicBezTo>
                    <a:pt x="0" y="167386"/>
                    <a:pt x="167386" y="0"/>
                    <a:pt x="372872" y="0"/>
                  </a:cubicBezTo>
                  <a:lnTo>
                    <a:pt x="12053697" y="0"/>
                  </a:lnTo>
                  <a:cubicBezTo>
                    <a:pt x="12259183" y="0"/>
                    <a:pt x="12426569" y="167386"/>
                    <a:pt x="12426569" y="372872"/>
                  </a:cubicBezTo>
                  <a:lnTo>
                    <a:pt x="12426569" y="14028928"/>
                  </a:lnTo>
                  <a:cubicBezTo>
                    <a:pt x="12426569" y="14234415"/>
                    <a:pt x="12259183" y="14401800"/>
                    <a:pt x="12053697" y="14401800"/>
                  </a:cubicBezTo>
                  <a:close/>
                </a:path>
              </a:pathLst>
            </a:custGeom>
            <a:solidFill>
              <a:srgbClr val="002A38"/>
            </a:solidFill>
          </p:spPr>
          <p:txBody>
            <a:bodyPr/>
            <a:p/>
          </p:txBody>
        </p:sp>
      </p:grpSp>
      <p:graphicFrame>
        <p:nvGraphicFramePr>
          <p:cNvPr name="Table 4" id="4"/>
          <p:cNvGraphicFramePr>
            <a:graphicFrameLocks noGrp="true"/>
          </p:cNvGraphicFramePr>
          <p:nvPr/>
        </p:nvGraphicFramePr>
        <p:xfrm>
          <a:off x="857075" y="2714643"/>
          <a:ext cx="8521761" cy="6289871"/>
        </p:xfrm>
        <a:graphic>
          <a:graphicData uri="http://schemas.openxmlformats.org/drawingml/2006/table">
            <a:tbl>
              <a:tblPr/>
              <a:tblGrid>
                <a:gridCol w="1217394"/>
                <a:gridCol w="1217394"/>
                <a:gridCol w="1217394"/>
                <a:gridCol w="1217394"/>
                <a:gridCol w="1217394"/>
                <a:gridCol w="1217394"/>
                <a:gridCol w="1217394"/>
              </a:tblGrid>
              <a:tr h="631586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Thu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Fri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Sat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Sun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4C014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Mon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 b="true">
                          <a:solidFill>
                            <a:srgbClr val="FFFFFF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Tue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2797"/>
                        </a:lnSpc>
                        <a:defRPr/>
                      </a:pPr>
                      <a:r>
                        <a:rPr lang="en-US" sz="1998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Wed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967456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4-Sep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957"/>
                        </a:lnSpc>
                        <a:defRPr/>
                      </a:pPr>
                      <a:r>
                        <a:rPr lang="en-US" sz="1199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5-Sep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6-Sep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8-Sep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397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9-Sep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10-Sep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75020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11-Sep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12-Sep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FFFFFF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13-Sep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14-Sep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15-Sep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16-Sep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17-Sep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  <a:tr h="1815809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18-Sep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19-Sep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 b="true">
                          <a:solidFill>
                            <a:srgbClr val="002A38"/>
                          </a:solidFill>
                          <a:latin typeface="Open Sans Bold"/>
                          <a:ea typeface="Open Sans Bold"/>
                          <a:cs typeface="Open Sans Bold"/>
                          <a:sym typeface="Open Sans Bold"/>
                        </a:rPr>
                        <a:t>20-Sep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21-Sep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22-Sep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3F1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23-Sep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1677"/>
                        </a:lnSpc>
                        <a:defRPr/>
                      </a:pPr>
                      <a:r>
                        <a:rPr lang="en-US" sz="1199">
                          <a:solidFill>
                            <a:srgbClr val="002A38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24-Sep</a:t>
                      </a:r>
                      <a:endParaRPr lang="en-US" sz="1100"/>
                    </a:p>
                  </a:txBody>
                  <a:tcPr marL="95179" marR="95179" marT="95179" marB="95179" anchor="ctr">
                    <a:lnL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0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</a:tr>
            </a:tbl>
          </a:graphicData>
        </a:graphic>
      </p:graphicFrame>
      <p:sp>
        <p:nvSpPr>
          <p:cNvPr name="Freeform 5" id="5"/>
          <p:cNvSpPr/>
          <p:nvPr/>
        </p:nvSpPr>
        <p:spPr>
          <a:xfrm flipH="false" flipV="false" rot="0">
            <a:off x="842798" y="9576688"/>
            <a:ext cx="359589" cy="447493"/>
          </a:xfrm>
          <a:custGeom>
            <a:avLst/>
            <a:gdLst/>
            <a:ahLst/>
            <a:cxnLst/>
            <a:rect r="r" b="b" t="t" l="l"/>
            <a:pathLst>
              <a:path h="447493" w="359589">
                <a:moveTo>
                  <a:pt x="0" y="0"/>
                </a:moveTo>
                <a:lnTo>
                  <a:pt x="359590" y="0"/>
                </a:lnTo>
                <a:lnTo>
                  <a:pt x="359590" y="447493"/>
                </a:lnTo>
                <a:lnTo>
                  <a:pt x="0" y="44749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  <p:txBody>
          <a:bodyPr/>
          <a:p/>
        </p:txBody>
      </p:sp>
      <p:grpSp>
        <p:nvGrpSpPr>
          <p:cNvPr name="Group 6" id="6"/>
          <p:cNvGrpSpPr/>
          <p:nvPr/>
        </p:nvGrpSpPr>
        <p:grpSpPr>
          <a:xfrm rot="0">
            <a:off x="4855560" y="9692917"/>
            <a:ext cx="359589" cy="359589"/>
            <a:chOff x="0" y="0"/>
            <a:chExt cx="479808" cy="4798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9806" cy="479806"/>
            </a:xfrm>
            <a:custGeom>
              <a:avLst/>
              <a:gdLst/>
              <a:ahLst/>
              <a:cxnLst/>
              <a:rect r="r" b="b" t="t" l="l"/>
              <a:pathLst>
                <a:path h="479806" w="479806">
                  <a:moveTo>
                    <a:pt x="0" y="0"/>
                  </a:moveTo>
                  <a:lnTo>
                    <a:pt x="479806" y="0"/>
                  </a:lnTo>
                  <a:lnTo>
                    <a:pt x="479806" y="479806"/>
                  </a:lnTo>
                  <a:lnTo>
                    <a:pt x="0" y="47980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  <p:txBody>
            <a:bodyPr/>
            <a:p/>
          </p:txBody>
        </p:sp>
      </p:grpSp>
      <p:grpSp>
        <p:nvGrpSpPr>
          <p:cNvPr name="Group 8" id="8"/>
          <p:cNvGrpSpPr/>
          <p:nvPr/>
        </p:nvGrpSpPr>
        <p:grpSpPr>
          <a:xfrm rot="0">
            <a:off x="473691" y="10688133"/>
            <a:ext cx="9331999" cy="19036"/>
            <a:chOff x="0" y="0"/>
            <a:chExt cx="12451889" cy="254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451842" cy="25400"/>
            </a:xfrm>
            <a:custGeom>
              <a:avLst/>
              <a:gdLst/>
              <a:ahLst/>
              <a:cxnLst/>
              <a:rect r="r" b="b" t="t" l="l"/>
              <a:pathLst>
                <a:path h="25400" w="12451842">
                  <a:moveTo>
                    <a:pt x="12700" y="0"/>
                  </a:moveTo>
                  <a:lnTo>
                    <a:pt x="12439142" y="0"/>
                  </a:lnTo>
                  <a:cubicBezTo>
                    <a:pt x="12446127" y="0"/>
                    <a:pt x="12451842" y="5715"/>
                    <a:pt x="12451842" y="12700"/>
                  </a:cubicBezTo>
                  <a:cubicBezTo>
                    <a:pt x="12451842" y="19685"/>
                    <a:pt x="12446127" y="25400"/>
                    <a:pt x="12439142" y="25400"/>
                  </a:cubicBezTo>
                  <a:lnTo>
                    <a:pt x="12700" y="25400"/>
                  </a:lnTo>
                  <a:cubicBezTo>
                    <a:pt x="5715" y="25400"/>
                    <a:pt x="0" y="19685"/>
                    <a:pt x="0" y="12700"/>
                  </a:cubicBezTo>
                  <a:cubicBezTo>
                    <a:pt x="0" y="5715"/>
                    <a:pt x="5715" y="0"/>
                    <a:pt x="12700" y="0"/>
                  </a:cubicBez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p/>
          </p:txBody>
        </p:sp>
      </p:grpSp>
      <p:sp>
        <p:nvSpPr>
          <p:cNvPr name="TextBox 10" id="10"/>
          <p:cNvSpPr txBox="true"/>
          <p:nvPr/>
        </p:nvSpPr>
        <p:spPr>
          <a:xfrm rot="0">
            <a:off x="1491286" y="1748580"/>
            <a:ext cx="7296809" cy="739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2"/>
              </a:lnSpc>
            </a:pPr>
            <a:r>
              <a:rPr lang="en-US" b="true" sz="5809" spc="19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PROJECT </a:t>
            </a:r>
            <a:r>
              <a:rPr lang="en-US" b="true" sz="5809" spc="190">
                <a:solidFill>
                  <a:srgbClr val="F4C014"/>
                </a:solidFill>
                <a:latin typeface="Poppins Bold"/>
                <a:ea typeface="Poppins Bold"/>
                <a:cs typeface="Poppins Bold"/>
                <a:sym typeface="Poppins Bold"/>
              </a:rPr>
              <a:t>TIMELINE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60356" y="9476059"/>
            <a:ext cx="3212937" cy="73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7"/>
              </a:lnSpc>
            </a:pPr>
            <a:r>
              <a:rPr lang="en-US" sz="136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All Deliverables (highlighted in yellow) must be </a:t>
            </a:r>
            <a:r>
              <a:rPr lang="en-US" sz="136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submitted via Monday.com at 23:59 your local time.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319485" y="9476059"/>
            <a:ext cx="4088543" cy="736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917"/>
              </a:lnSpc>
            </a:pPr>
            <a:r>
              <a:rPr lang="en-US" sz="1369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You’ll receive a booking link a few days before to schedule your optional Feedback Call. Make sure to </a:t>
            </a:r>
            <a:r>
              <a:rPr lang="en-US" sz="136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submit your Version 1.1 </a:t>
            </a:r>
            <a:r>
              <a:rPr lang="en-US" b="true" sz="1369" i="true">
                <a:solidFill>
                  <a:srgbClr val="FFFFFF"/>
                </a:solidFill>
                <a:latin typeface="Open Sans Bold Italics"/>
                <a:ea typeface="Open Sans Bold Italics"/>
                <a:cs typeface="Open Sans Bold Italics"/>
                <a:sym typeface="Open Sans Bold Italics"/>
              </a:rPr>
              <a:t>before </a:t>
            </a:r>
            <a:r>
              <a:rPr lang="en-US" sz="136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your call.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34543" y="10878471"/>
            <a:ext cx="8010293" cy="533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057"/>
              </a:lnSpc>
            </a:pPr>
            <a:r>
              <a:rPr lang="en-US" sz="1469" b="true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Client review timing may vary. Please review the timeline before signing up to ensure you can manage your time well alongside school, work, or other commitments.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layout_bg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0"/>
            <a:ext cx="10287000" cy="12852400"/>
          </a:xfrm>
          <a:prstGeom prst="rect">
            <a:avLst/>
          </a:prstGeom>
        </p:spPr>
      </p:pic>
      <p:grpSp>
        <p:nvGrpSpPr>
          <p:cNvPr name="Group 2" id="2"/>
          <p:cNvGrpSpPr/>
          <p:nvPr/>
        </p:nvGrpSpPr>
        <p:grpSpPr>
          <a:xfrm rot="0">
            <a:off x="751354" y="1564363"/>
            <a:ext cx="8784241" cy="9768078"/>
            <a:chOff x="0" y="0"/>
            <a:chExt cx="11712321" cy="1302410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1712321" cy="13024104"/>
            </a:xfrm>
            <a:custGeom>
              <a:avLst/>
              <a:gdLst/>
              <a:ahLst/>
              <a:cxnLst/>
              <a:rect r="r" b="b" t="t" l="l"/>
              <a:pathLst>
                <a:path h="13024104" w="11712321">
                  <a:moveTo>
                    <a:pt x="11371961" y="13024104"/>
                  </a:moveTo>
                  <a:lnTo>
                    <a:pt x="340360" y="13024104"/>
                  </a:lnTo>
                  <a:cubicBezTo>
                    <a:pt x="152781" y="13024104"/>
                    <a:pt x="0" y="12871323"/>
                    <a:pt x="0" y="12683744"/>
                  </a:cubicBezTo>
                  <a:lnTo>
                    <a:pt x="0" y="340360"/>
                  </a:lnTo>
                  <a:cubicBezTo>
                    <a:pt x="0" y="152781"/>
                    <a:pt x="152781" y="0"/>
                    <a:pt x="340360" y="0"/>
                  </a:cubicBezTo>
                  <a:lnTo>
                    <a:pt x="11371961" y="0"/>
                  </a:lnTo>
                  <a:cubicBezTo>
                    <a:pt x="11559540" y="0"/>
                    <a:pt x="11712321" y="152781"/>
                    <a:pt x="11712321" y="340360"/>
                  </a:cubicBezTo>
                  <a:lnTo>
                    <a:pt x="11712321" y="12683744"/>
                  </a:lnTo>
                  <a:cubicBezTo>
                    <a:pt x="11712321" y="12871323"/>
                    <a:pt x="11559540" y="13024104"/>
                    <a:pt x="11371961" y="13024104"/>
                  </a:cubicBezTo>
                  <a:close/>
                </a:path>
              </a:pathLst>
            </a:custGeom>
            <a:solidFill>
              <a:srgbClr val="002A38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78126" y="3403486"/>
            <a:ext cx="7116483" cy="6997819"/>
          </a:xfrm>
          <a:custGeom>
            <a:avLst/>
            <a:gdLst/>
            <a:ahLst/>
            <a:cxnLst/>
            <a:rect r="r" b="b" t="t" l="l"/>
            <a:pathLst>
              <a:path h="6997819" w="7116483">
                <a:moveTo>
                  <a:pt x="0" y="0"/>
                </a:moveTo>
                <a:lnTo>
                  <a:pt x="7116483" y="0"/>
                </a:lnTo>
                <a:lnTo>
                  <a:pt x="7116483" y="6997820"/>
                </a:lnTo>
                <a:lnTo>
                  <a:pt x="0" y="69978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35" t="0" r="-35" b="0"/>
            </a:stretch>
          </a:blipFill>
        </p:spPr>
        <p:txBody>
          <a:bodyPr/>
          <a:p/>
        </p:txBody>
      </p:sp>
      <p:sp>
        <p:nvSpPr>
          <p:cNvPr name="TextBox 5" id="5"/>
          <p:cNvSpPr txBox="true"/>
          <p:nvPr/>
        </p:nvSpPr>
        <p:spPr>
          <a:xfrm rot="0">
            <a:off x="1360215" y="2243346"/>
            <a:ext cx="7302218" cy="4958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97"/>
              </a:lnSpc>
            </a:pPr>
            <a:r>
              <a:rPr lang="en-US" b="true" sz="5814" spc="191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LAYOUT </a:t>
            </a:r>
            <a:r>
              <a:rPr lang="en-US" b="true" sz="5814" spc="191">
                <a:solidFill>
                  <a:srgbClr val="F4C014"/>
                </a:solidFill>
                <a:latin typeface="Poppins Bold"/>
                <a:ea typeface="Poppins Bold"/>
                <a:cs typeface="Poppins Bold"/>
                <a:sym typeface="Poppins Bold"/>
              </a:rPr>
              <a:t>PLAN</a:t>
            </a:r>
          </a:p>
        </p:txBody>
      </p:sp>
      <p:pic>
        <p:nvPicPr>
          <p:cNvPr id="6" name="Picture 5" descr="layout_img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7298" y="3059941"/>
            <a:ext cx="4196779" cy="814395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r="http://schemas.openxmlformats.org/officeDocument/2006/relationships">
        <p:nvPicPr>
          <p:cNvPr id="2" name="Picture 1" descr="calendar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32702"/>
            <a:ext cx="10287000" cy="1129029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r="http://schemas.openxmlformats.org/officeDocument/2006/relationships">
        <p:nvPicPr>
          <p:cNvPr id="2" name="Picture 1" descr="layout_b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04950"/>
            <a:ext cx="10287000" cy="1143463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r="http://schemas.openxmlformats.org/officeDocument/2006/relationships">
        <p:nvPicPr>
          <p:cNvPr id="4" name="Picture 3" descr="extra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759" y="257175"/>
            <a:ext cx="10337556" cy="5836983"/>
          </a:xfrm>
          <a:prstGeom prst="rect">
            <a:avLst/>
          </a:prstGeom>
        </p:spPr>
      </p:pic>
      <p:pic xmlns:r="http://schemas.openxmlformats.org/officeDocument/2006/relationships">
        <p:nvPicPr>
          <p:cNvPr id="5" name="Picture 4" descr="extra_3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9203" y="6168745"/>
            <a:ext cx="10287000" cy="6690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r="http://schemas.openxmlformats.org/officeDocument/2006/relationships">
        <p:nvPicPr>
          <p:cNvPr id="4" name="Picture 3" descr="extra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759" y="257175"/>
            <a:ext cx="10337556" cy="5836983"/>
          </a:xfrm>
          <a:prstGeom prst="rect">
            <a:avLst/>
          </a:prstGeom>
        </p:spPr>
      </p:pic>
      <p:pic xmlns:r="http://schemas.openxmlformats.org/officeDocument/2006/relationships">
        <p:nvPicPr>
          <p:cNvPr id="5" name="Picture 4" descr="layout_im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759" y="6168745"/>
            <a:ext cx="10287000" cy="669000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r="http://schemas.openxmlformats.org/officeDocument/2006/relationships">
        <p:nvPicPr>
          <p:cNvPr id="4" name="Picture 3" descr="extra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9759" y="257175"/>
            <a:ext cx="10337556" cy="5836983"/>
          </a:xfrm>
          <a:prstGeom prst="rect">
            <a:avLst/>
          </a:prstGeom>
        </p:spPr>
      </p:pic>
      <p:pic xmlns:r="http://schemas.openxmlformats.org/officeDocument/2006/relationships">
        <p:nvPicPr>
          <p:cNvPr id="5" name="Picture 4" descr="extra_6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9759" y="6168745"/>
            <a:ext cx="10287000" cy="66900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 xmlns:r="http://schemas.openxmlformats.org/officeDocument/2006/relationships">
        <p:nvPicPr>
          <p:cNvPr id="4" name="Picture 3" descr="extra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556" y="385901"/>
            <a:ext cx="10337556" cy="5836983"/>
          </a:xfrm>
          <a:prstGeom prst="rect">
            <a:avLst/>
          </a:prstGeom>
        </p:spPr>
      </p:pic>
      <p:pic xmlns:r="http://schemas.openxmlformats.org/officeDocument/2006/relationships">
        <p:nvPicPr>
          <p:cNvPr id="5" name="Picture 4" descr="extra_4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77025"/>
            <a:ext cx="10287000" cy="604377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DAGx_hpr3gc</dc:identifier>
  <dcterms:modified xsi:type="dcterms:W3CDTF">2011-08-01T06:04:30Z</dcterms:modified>
  <cp:revision>1</cp:revision>
  <dc:title>{{image1}} (1080 x 1350 px) (1080 x 1350 px) (1080 x 1350 px)</dc:title>
</cp:coreProperties>
</file>