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Project - Parse XML file and display a moving car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563225" y="45617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 Renjith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the project is to create a java project that parses an XML file and display a moving car using the states specified in the XML file.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73175" y="529200"/>
            <a:ext cx="70389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EcUlipUa- Gi- XML</a:t>
            </a:r>
            <a:endParaRPr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Java Swing</a:t>
            </a:r>
            <a:endParaRPr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used: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632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IDE for Java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XML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Swing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41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followed: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859050"/>
            <a:ext cx="7038900" cy="46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classes used in this project- Moving_Car.java and mPanel.java.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program Moving_Car.java create a Panel object within the Frame object.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Panel object is painted with a car  icon using the paintComponent method in the mPanel.java class..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XML input file is parsed using JAVA DOM Parser classes and methods.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root elements are extracted.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Creates  a nodelist for the element &lt;state&gt;.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Values in childnodes namely time, position are extracted for every &lt;state&gt; element within the nodelist and passed to the method in the Panel class which repaints  the car icon in a new position using the parameters supplied. The parameter ‘p’ passed to the method is increased by 6 folds to show the actual movement of car icon from  instance t = 0 , t = 1 to  t = 3.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Parameter p is multiplied by 6 to retrieve the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