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sldIdLst>
    <p:sldId id="256" r:id="rId2"/>
    <p:sldId id="258" r:id="rId3"/>
    <p:sldId id="257" r:id="rId4"/>
    <p:sldId id="259" r:id="rId5"/>
    <p:sldId id="260" r:id="rId6"/>
    <p:sldId id="261" r:id="rId7"/>
    <p:sldId id="262" r:id="rId8"/>
    <p:sldId id="264" r:id="rId9"/>
    <p:sldId id="265" r:id="rId10"/>
    <p:sldId id="263"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iya Sharma" initials="PS" lastIdx="1" clrIdx="0">
    <p:extLst>
      <p:ext uri="{19B8F6BF-5375-455C-9EA6-DF929625EA0E}">
        <p15:presenceInfo xmlns:p15="http://schemas.microsoft.com/office/powerpoint/2012/main" userId="e33cf7d68a93f9c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56" autoAdjust="0"/>
    <p:restoredTop sz="94660"/>
  </p:normalViewPr>
  <p:slideViewPr>
    <p:cSldViewPr snapToGrid="0">
      <p:cViewPr varScale="1">
        <p:scale>
          <a:sx n="85" d="100"/>
          <a:sy n="85" d="100"/>
        </p:scale>
        <p:origin x="58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ya Sharma" userId="e33cf7d68a93f9c3" providerId="LiveId" clId="{266472BF-813F-4CA9-A773-E25A591CBFD5}"/>
    <pc:docChg chg="modSld sldOrd">
      <pc:chgData name="Priya Sharma" userId="e33cf7d68a93f9c3" providerId="LiveId" clId="{266472BF-813F-4CA9-A773-E25A591CBFD5}" dt="2022-04-29T19:41:41.465" v="26" actId="1076"/>
      <pc:docMkLst>
        <pc:docMk/>
      </pc:docMkLst>
      <pc:sldChg chg="modSp mod">
        <pc:chgData name="Priya Sharma" userId="e33cf7d68a93f9c3" providerId="LiveId" clId="{266472BF-813F-4CA9-A773-E25A591CBFD5}" dt="2022-04-29T19:41:30.443" v="24"/>
        <pc:sldMkLst>
          <pc:docMk/>
          <pc:sldMk cId="3785827141" sldId="256"/>
        </pc:sldMkLst>
        <pc:spChg chg="mod">
          <ac:chgData name="Priya Sharma" userId="e33cf7d68a93f9c3" providerId="LiveId" clId="{266472BF-813F-4CA9-A773-E25A591CBFD5}" dt="2022-04-29T19:41:30.443" v="24"/>
          <ac:spMkLst>
            <pc:docMk/>
            <pc:sldMk cId="3785827141" sldId="256"/>
            <ac:spMk id="2" creationId="{747AFCD9-E069-4537-95F6-B0D31A3D04CF}"/>
          </ac:spMkLst>
        </pc:spChg>
        <pc:spChg chg="mod">
          <ac:chgData name="Priya Sharma" userId="e33cf7d68a93f9c3" providerId="LiveId" clId="{266472BF-813F-4CA9-A773-E25A591CBFD5}" dt="2022-04-29T19:41:30.443" v="24"/>
          <ac:spMkLst>
            <pc:docMk/>
            <pc:sldMk cId="3785827141" sldId="256"/>
            <ac:spMk id="3" creationId="{F1F860E4-5A0B-4D57-9B8E-F12D6D1AFB27}"/>
          </ac:spMkLst>
        </pc:spChg>
      </pc:sldChg>
      <pc:sldChg chg="modSp">
        <pc:chgData name="Priya Sharma" userId="e33cf7d68a93f9c3" providerId="LiveId" clId="{266472BF-813F-4CA9-A773-E25A591CBFD5}" dt="2022-04-29T19:41:30.443" v="24"/>
        <pc:sldMkLst>
          <pc:docMk/>
          <pc:sldMk cId="3008012791" sldId="257"/>
        </pc:sldMkLst>
        <pc:spChg chg="mod">
          <ac:chgData name="Priya Sharma" userId="e33cf7d68a93f9c3" providerId="LiveId" clId="{266472BF-813F-4CA9-A773-E25A591CBFD5}" dt="2022-04-29T19:41:30.443" v="24"/>
          <ac:spMkLst>
            <pc:docMk/>
            <pc:sldMk cId="3008012791" sldId="257"/>
            <ac:spMk id="2" creationId="{1014EB66-ED8A-45AA-BA3A-2B85E58645E3}"/>
          </ac:spMkLst>
        </pc:spChg>
      </pc:sldChg>
      <pc:sldChg chg="modSp mod ord">
        <pc:chgData name="Priya Sharma" userId="e33cf7d68a93f9c3" providerId="LiveId" clId="{266472BF-813F-4CA9-A773-E25A591CBFD5}" dt="2022-04-29T19:41:41.465" v="26" actId="1076"/>
        <pc:sldMkLst>
          <pc:docMk/>
          <pc:sldMk cId="1760412335" sldId="258"/>
        </pc:sldMkLst>
        <pc:graphicFrameChg chg="mod">
          <ac:chgData name="Priya Sharma" userId="e33cf7d68a93f9c3" providerId="LiveId" clId="{266472BF-813F-4CA9-A773-E25A591CBFD5}" dt="2022-04-29T19:41:41.465" v="26" actId="1076"/>
          <ac:graphicFrameMkLst>
            <pc:docMk/>
            <pc:sldMk cId="1760412335" sldId="258"/>
            <ac:graphicFrameMk id="2" creationId="{75485A22-CFDB-4FE5-A293-3020F2DF8FBE}"/>
          </ac:graphicFrameMkLst>
        </pc:graphicFrameChg>
      </pc:sldChg>
    </pc:docChg>
  </pc:docChgLst>
  <pc:docChgLst>
    <pc:chgData name="Priya Sharma" userId="e33cf7d68a93f9c3" providerId="LiveId" clId="{FBDA5B3B-78A3-4E1E-BEC2-D6CD2831AE43}"/>
    <pc:docChg chg="custSel addSld modSld sldOrd">
      <pc:chgData name="Priya Sharma" userId="e33cf7d68a93f9c3" providerId="LiveId" clId="{FBDA5B3B-78A3-4E1E-BEC2-D6CD2831AE43}" dt="2022-02-04T12:32:42.339" v="661" actId="20577"/>
      <pc:docMkLst>
        <pc:docMk/>
      </pc:docMkLst>
      <pc:sldChg chg="modSp mod">
        <pc:chgData name="Priya Sharma" userId="e33cf7d68a93f9c3" providerId="LiveId" clId="{FBDA5B3B-78A3-4E1E-BEC2-D6CD2831AE43}" dt="2022-02-03T13:09:11.328" v="17" actId="20577"/>
        <pc:sldMkLst>
          <pc:docMk/>
          <pc:sldMk cId="1671809764" sldId="259"/>
        </pc:sldMkLst>
        <pc:spChg chg="mod">
          <ac:chgData name="Priya Sharma" userId="e33cf7d68a93f9c3" providerId="LiveId" clId="{FBDA5B3B-78A3-4E1E-BEC2-D6CD2831AE43}" dt="2022-02-03T13:09:11.328" v="17" actId="20577"/>
          <ac:spMkLst>
            <pc:docMk/>
            <pc:sldMk cId="1671809764" sldId="259"/>
            <ac:spMk id="2" creationId="{6D998DF2-8EE3-457D-A3FE-B3F864698055}"/>
          </ac:spMkLst>
        </pc:spChg>
      </pc:sldChg>
      <pc:sldChg chg="modSp mod">
        <pc:chgData name="Priya Sharma" userId="e33cf7d68a93f9c3" providerId="LiveId" clId="{FBDA5B3B-78A3-4E1E-BEC2-D6CD2831AE43}" dt="2022-02-03T18:17:12.718" v="45" actId="20577"/>
        <pc:sldMkLst>
          <pc:docMk/>
          <pc:sldMk cId="3407429856" sldId="266"/>
        </pc:sldMkLst>
        <pc:spChg chg="mod">
          <ac:chgData name="Priya Sharma" userId="e33cf7d68a93f9c3" providerId="LiveId" clId="{FBDA5B3B-78A3-4E1E-BEC2-D6CD2831AE43}" dt="2022-02-03T18:17:12.718" v="45" actId="20577"/>
          <ac:spMkLst>
            <pc:docMk/>
            <pc:sldMk cId="3407429856" sldId="266"/>
            <ac:spMk id="2" creationId="{C6F9C558-41C6-4A33-A01E-372552CE3FDA}"/>
          </ac:spMkLst>
        </pc:spChg>
      </pc:sldChg>
      <pc:sldChg chg="addSp modSp new mod ord">
        <pc:chgData name="Priya Sharma" userId="e33cf7d68a93f9c3" providerId="LiveId" clId="{FBDA5B3B-78A3-4E1E-BEC2-D6CD2831AE43}" dt="2022-02-04T12:32:42.339" v="661" actId="20577"/>
        <pc:sldMkLst>
          <pc:docMk/>
          <pc:sldMk cId="3191019685" sldId="267"/>
        </pc:sldMkLst>
        <pc:spChg chg="add mod">
          <ac:chgData name="Priya Sharma" userId="e33cf7d68a93f9c3" providerId="LiveId" clId="{FBDA5B3B-78A3-4E1E-BEC2-D6CD2831AE43}" dt="2022-02-04T12:32:42.339" v="661" actId="20577"/>
          <ac:spMkLst>
            <pc:docMk/>
            <pc:sldMk cId="3191019685" sldId="267"/>
            <ac:spMk id="2" creationId="{FD43A1BA-649F-4156-B029-A4A61B65368E}"/>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6471AA-F933-45BE-9EE4-850898263D23}" type="doc">
      <dgm:prSet loTypeId="urn:microsoft.com/office/officeart/2005/8/layout/hierarchy6" loCatId="hierarchy" qsTypeId="urn:microsoft.com/office/officeart/2005/8/quickstyle/3d2" qsCatId="3D" csTypeId="urn:microsoft.com/office/officeart/2005/8/colors/accent2_5" csCatId="accent2" phldr="1"/>
      <dgm:spPr/>
      <dgm:t>
        <a:bodyPr/>
        <a:lstStyle/>
        <a:p>
          <a:endParaRPr lang="en-IN"/>
        </a:p>
      </dgm:t>
    </dgm:pt>
    <dgm:pt modelId="{1E89A536-F48C-4CE5-ABBC-9D05D72B6EA5}">
      <dgm:prSet phldrT="[Text]"/>
      <dgm:spPr/>
      <dgm:t>
        <a:bodyPr/>
        <a:lstStyle/>
        <a:p>
          <a:r>
            <a:rPr lang="en-US" dirty="0"/>
            <a:t>E-Commerce Retailing</a:t>
          </a:r>
          <a:endParaRPr lang="en-IN" dirty="0"/>
        </a:p>
      </dgm:t>
    </dgm:pt>
    <dgm:pt modelId="{CE907386-DDB2-45BE-B18A-19608523E67A}" type="parTrans" cxnId="{4DD2D5DC-6A8C-423A-9F5A-B9DD3206ACA6}">
      <dgm:prSet/>
      <dgm:spPr/>
      <dgm:t>
        <a:bodyPr/>
        <a:lstStyle/>
        <a:p>
          <a:endParaRPr lang="en-IN"/>
        </a:p>
      </dgm:t>
    </dgm:pt>
    <dgm:pt modelId="{912C7302-FA93-4315-9616-44F84AB6D998}" type="sibTrans" cxnId="{4DD2D5DC-6A8C-423A-9F5A-B9DD3206ACA6}">
      <dgm:prSet/>
      <dgm:spPr/>
      <dgm:t>
        <a:bodyPr/>
        <a:lstStyle/>
        <a:p>
          <a:endParaRPr lang="en-IN"/>
        </a:p>
      </dgm:t>
    </dgm:pt>
    <dgm:pt modelId="{176A78B7-33AD-454C-95D2-C662B6A81600}">
      <dgm:prSet phldrT="[Text]"/>
      <dgm:spPr/>
      <dgm:t>
        <a:bodyPr/>
        <a:lstStyle/>
        <a:p>
          <a:r>
            <a:rPr lang="en-US" dirty="0"/>
            <a:t>B2C</a:t>
          </a:r>
          <a:endParaRPr lang="en-IN" dirty="0"/>
        </a:p>
      </dgm:t>
    </dgm:pt>
    <dgm:pt modelId="{1F8E5E7C-6767-4826-9E15-E41FDDDBA9FB}" type="parTrans" cxnId="{EEE7CA6D-799F-4732-BDE9-05B5312C5435}">
      <dgm:prSet/>
      <dgm:spPr/>
      <dgm:t>
        <a:bodyPr/>
        <a:lstStyle/>
        <a:p>
          <a:endParaRPr lang="en-IN"/>
        </a:p>
      </dgm:t>
    </dgm:pt>
    <dgm:pt modelId="{2FD4F2D0-4964-45EE-8DF4-CEAAE5663610}" type="sibTrans" cxnId="{EEE7CA6D-799F-4732-BDE9-05B5312C5435}">
      <dgm:prSet/>
      <dgm:spPr/>
      <dgm:t>
        <a:bodyPr/>
        <a:lstStyle/>
        <a:p>
          <a:endParaRPr lang="en-IN"/>
        </a:p>
      </dgm:t>
    </dgm:pt>
    <dgm:pt modelId="{85BF00A8-8973-469A-8E0C-10EB5339B2A4}">
      <dgm:prSet phldrT="[Text]"/>
      <dgm:spPr/>
      <dgm:t>
        <a:bodyPr/>
        <a:lstStyle/>
        <a:p>
          <a:r>
            <a:rPr lang="en-US" dirty="0"/>
            <a:t>Nykaa</a:t>
          </a:r>
          <a:endParaRPr lang="en-IN" dirty="0"/>
        </a:p>
      </dgm:t>
    </dgm:pt>
    <dgm:pt modelId="{B0F0F129-1E6A-4450-9709-DE580FE13FAD}" type="parTrans" cxnId="{AC0ED861-CDB8-4548-99DD-878EC8C3DE9F}">
      <dgm:prSet/>
      <dgm:spPr/>
      <dgm:t>
        <a:bodyPr/>
        <a:lstStyle/>
        <a:p>
          <a:endParaRPr lang="en-IN"/>
        </a:p>
      </dgm:t>
    </dgm:pt>
    <dgm:pt modelId="{B31EA44E-5C31-471A-A77C-F3C893D889CF}" type="sibTrans" cxnId="{AC0ED861-CDB8-4548-99DD-878EC8C3DE9F}">
      <dgm:prSet/>
      <dgm:spPr/>
      <dgm:t>
        <a:bodyPr/>
        <a:lstStyle/>
        <a:p>
          <a:endParaRPr lang="en-IN"/>
        </a:p>
      </dgm:t>
    </dgm:pt>
    <dgm:pt modelId="{144B0CC9-CBB2-4EC7-B19C-5B668B45BFB8}">
      <dgm:prSet phldrT="[Text]"/>
      <dgm:spPr/>
      <dgm:t>
        <a:bodyPr/>
        <a:lstStyle/>
        <a:p>
          <a:r>
            <a:rPr lang="en-US" dirty="0"/>
            <a:t>FirstCry</a:t>
          </a:r>
          <a:endParaRPr lang="en-IN" dirty="0"/>
        </a:p>
      </dgm:t>
    </dgm:pt>
    <dgm:pt modelId="{D525619B-4B2B-4D04-A23A-85F61967F846}" type="parTrans" cxnId="{E180888E-2541-4009-94CC-870B91494B21}">
      <dgm:prSet/>
      <dgm:spPr/>
      <dgm:t>
        <a:bodyPr/>
        <a:lstStyle/>
        <a:p>
          <a:endParaRPr lang="en-IN"/>
        </a:p>
      </dgm:t>
    </dgm:pt>
    <dgm:pt modelId="{0F55ED5E-0D82-421F-AE15-2F87CFA18D85}" type="sibTrans" cxnId="{E180888E-2541-4009-94CC-870B91494B21}">
      <dgm:prSet/>
      <dgm:spPr/>
      <dgm:t>
        <a:bodyPr/>
        <a:lstStyle/>
        <a:p>
          <a:endParaRPr lang="en-IN"/>
        </a:p>
      </dgm:t>
    </dgm:pt>
    <dgm:pt modelId="{3ABD7C07-2FB4-47B5-BA77-6B6EC7F6FB3B}">
      <dgm:prSet phldrT="[Text]"/>
      <dgm:spPr/>
      <dgm:t>
        <a:bodyPr/>
        <a:lstStyle/>
        <a:p>
          <a:r>
            <a:rPr lang="en-US" dirty="0"/>
            <a:t>B2B</a:t>
          </a:r>
          <a:endParaRPr lang="en-IN" dirty="0"/>
        </a:p>
      </dgm:t>
    </dgm:pt>
    <dgm:pt modelId="{615A9647-F90B-4DBC-8B05-8B70A6B2B7B0}" type="parTrans" cxnId="{DCD31A62-4B05-410E-8207-A4F003E6B989}">
      <dgm:prSet/>
      <dgm:spPr/>
      <dgm:t>
        <a:bodyPr/>
        <a:lstStyle/>
        <a:p>
          <a:endParaRPr lang="en-IN"/>
        </a:p>
      </dgm:t>
    </dgm:pt>
    <dgm:pt modelId="{24284E32-E455-47BC-8204-1A572327821B}" type="sibTrans" cxnId="{DCD31A62-4B05-410E-8207-A4F003E6B989}">
      <dgm:prSet/>
      <dgm:spPr/>
      <dgm:t>
        <a:bodyPr/>
        <a:lstStyle/>
        <a:p>
          <a:endParaRPr lang="en-IN"/>
        </a:p>
      </dgm:t>
    </dgm:pt>
    <dgm:pt modelId="{CB64338A-C69F-4116-93B0-9346C141448E}">
      <dgm:prSet phldrT="[Text]"/>
      <dgm:spPr/>
      <dgm:t>
        <a:bodyPr/>
        <a:lstStyle/>
        <a:p>
          <a:r>
            <a:rPr lang="en-US" dirty="0"/>
            <a:t>LinkedIn</a:t>
          </a:r>
          <a:endParaRPr lang="en-IN" dirty="0"/>
        </a:p>
      </dgm:t>
    </dgm:pt>
    <dgm:pt modelId="{6E47E783-6D25-432E-98F6-4D7B8C78FB20}" type="parTrans" cxnId="{7397ACBF-E6DB-4095-81F4-937F9B9BD9FB}">
      <dgm:prSet/>
      <dgm:spPr/>
      <dgm:t>
        <a:bodyPr/>
        <a:lstStyle/>
        <a:p>
          <a:endParaRPr lang="en-IN"/>
        </a:p>
      </dgm:t>
    </dgm:pt>
    <dgm:pt modelId="{2E0B04D7-FE47-4704-8D4D-E4D17E0A4C97}" type="sibTrans" cxnId="{7397ACBF-E6DB-4095-81F4-937F9B9BD9FB}">
      <dgm:prSet/>
      <dgm:spPr/>
      <dgm:t>
        <a:bodyPr/>
        <a:lstStyle/>
        <a:p>
          <a:endParaRPr lang="en-IN"/>
        </a:p>
      </dgm:t>
    </dgm:pt>
    <dgm:pt modelId="{B6CC736F-8237-4028-9B24-9056CF552FD9}" type="pres">
      <dgm:prSet presAssocID="{BB6471AA-F933-45BE-9EE4-850898263D23}" presName="mainComposite" presStyleCnt="0">
        <dgm:presLayoutVars>
          <dgm:chPref val="1"/>
          <dgm:dir/>
          <dgm:animOne val="branch"/>
          <dgm:animLvl val="lvl"/>
          <dgm:resizeHandles val="exact"/>
        </dgm:presLayoutVars>
      </dgm:prSet>
      <dgm:spPr/>
    </dgm:pt>
    <dgm:pt modelId="{6CD50DE5-2649-4085-A301-07E5C97671FB}" type="pres">
      <dgm:prSet presAssocID="{BB6471AA-F933-45BE-9EE4-850898263D23}" presName="hierFlow" presStyleCnt="0"/>
      <dgm:spPr/>
    </dgm:pt>
    <dgm:pt modelId="{4B3DAAF5-E398-4ADC-B5FF-1A70AAD0D392}" type="pres">
      <dgm:prSet presAssocID="{BB6471AA-F933-45BE-9EE4-850898263D23}" presName="hierChild1" presStyleCnt="0">
        <dgm:presLayoutVars>
          <dgm:chPref val="1"/>
          <dgm:animOne val="branch"/>
          <dgm:animLvl val="lvl"/>
        </dgm:presLayoutVars>
      </dgm:prSet>
      <dgm:spPr/>
    </dgm:pt>
    <dgm:pt modelId="{B1F9592D-389B-4573-AA8C-A7FCCC844319}" type="pres">
      <dgm:prSet presAssocID="{1E89A536-F48C-4CE5-ABBC-9D05D72B6EA5}" presName="Name14" presStyleCnt="0"/>
      <dgm:spPr/>
    </dgm:pt>
    <dgm:pt modelId="{84C6F56A-8D7E-4FB1-9AB8-0DA0119147A3}" type="pres">
      <dgm:prSet presAssocID="{1E89A536-F48C-4CE5-ABBC-9D05D72B6EA5}" presName="level1Shape" presStyleLbl="node0" presStyleIdx="0" presStyleCnt="1">
        <dgm:presLayoutVars>
          <dgm:chPref val="3"/>
        </dgm:presLayoutVars>
      </dgm:prSet>
      <dgm:spPr/>
    </dgm:pt>
    <dgm:pt modelId="{7C717C29-BB42-4C3B-8F56-8883F13B9B51}" type="pres">
      <dgm:prSet presAssocID="{1E89A536-F48C-4CE5-ABBC-9D05D72B6EA5}" presName="hierChild2" presStyleCnt="0"/>
      <dgm:spPr/>
    </dgm:pt>
    <dgm:pt modelId="{509F34D3-E25C-41F7-924E-CEE229ED3E9D}" type="pres">
      <dgm:prSet presAssocID="{1F8E5E7C-6767-4826-9E15-E41FDDDBA9FB}" presName="Name19" presStyleLbl="parChTrans1D2" presStyleIdx="0" presStyleCnt="2"/>
      <dgm:spPr/>
    </dgm:pt>
    <dgm:pt modelId="{3C4CD939-F494-47DD-8A02-6F70EF616CE3}" type="pres">
      <dgm:prSet presAssocID="{176A78B7-33AD-454C-95D2-C662B6A81600}" presName="Name21" presStyleCnt="0"/>
      <dgm:spPr/>
    </dgm:pt>
    <dgm:pt modelId="{EF0F0ABB-821E-4DC3-B183-D164F00B694A}" type="pres">
      <dgm:prSet presAssocID="{176A78B7-33AD-454C-95D2-C662B6A81600}" presName="level2Shape" presStyleLbl="node2" presStyleIdx="0" presStyleCnt="2" custLinFactNeighborX="1749" custLinFactNeighborY="-656"/>
      <dgm:spPr/>
    </dgm:pt>
    <dgm:pt modelId="{2E54D01B-5A71-4424-A107-098D9AF4CF34}" type="pres">
      <dgm:prSet presAssocID="{176A78B7-33AD-454C-95D2-C662B6A81600}" presName="hierChild3" presStyleCnt="0"/>
      <dgm:spPr/>
    </dgm:pt>
    <dgm:pt modelId="{C4B74C48-1D0F-4BC5-91EF-CF5E1E1EB1F3}" type="pres">
      <dgm:prSet presAssocID="{B0F0F129-1E6A-4450-9709-DE580FE13FAD}" presName="Name19" presStyleLbl="parChTrans1D3" presStyleIdx="0" presStyleCnt="3"/>
      <dgm:spPr/>
    </dgm:pt>
    <dgm:pt modelId="{295DE0B2-B58E-4648-8102-187771F7D790}" type="pres">
      <dgm:prSet presAssocID="{85BF00A8-8973-469A-8E0C-10EB5339B2A4}" presName="Name21" presStyleCnt="0"/>
      <dgm:spPr/>
    </dgm:pt>
    <dgm:pt modelId="{D604D872-BC7E-48AD-8E6C-7C4BFBD06395}" type="pres">
      <dgm:prSet presAssocID="{85BF00A8-8973-469A-8E0C-10EB5339B2A4}" presName="level2Shape" presStyleLbl="node3" presStyleIdx="0" presStyleCnt="3"/>
      <dgm:spPr/>
    </dgm:pt>
    <dgm:pt modelId="{1071BC62-E71F-497A-BF02-ABF41153BDD7}" type="pres">
      <dgm:prSet presAssocID="{85BF00A8-8973-469A-8E0C-10EB5339B2A4}" presName="hierChild3" presStyleCnt="0"/>
      <dgm:spPr/>
    </dgm:pt>
    <dgm:pt modelId="{B19C9F8D-6A0D-4786-8B50-8D6E712CB9F1}" type="pres">
      <dgm:prSet presAssocID="{D525619B-4B2B-4D04-A23A-85F61967F846}" presName="Name19" presStyleLbl="parChTrans1D3" presStyleIdx="1" presStyleCnt="3"/>
      <dgm:spPr/>
    </dgm:pt>
    <dgm:pt modelId="{DDB2FA70-CE4E-469C-89C6-5F181C96FC47}" type="pres">
      <dgm:prSet presAssocID="{144B0CC9-CBB2-4EC7-B19C-5B668B45BFB8}" presName="Name21" presStyleCnt="0"/>
      <dgm:spPr/>
    </dgm:pt>
    <dgm:pt modelId="{724A1C0F-27E6-4967-98B8-147255AA54F2}" type="pres">
      <dgm:prSet presAssocID="{144B0CC9-CBB2-4EC7-B19C-5B668B45BFB8}" presName="level2Shape" presStyleLbl="node3" presStyleIdx="1" presStyleCnt="3"/>
      <dgm:spPr/>
    </dgm:pt>
    <dgm:pt modelId="{49338871-C463-4458-9ED2-CD0B5A00BB34}" type="pres">
      <dgm:prSet presAssocID="{144B0CC9-CBB2-4EC7-B19C-5B668B45BFB8}" presName="hierChild3" presStyleCnt="0"/>
      <dgm:spPr/>
    </dgm:pt>
    <dgm:pt modelId="{E78820B2-E630-4F6E-8348-1316A82A582C}" type="pres">
      <dgm:prSet presAssocID="{615A9647-F90B-4DBC-8B05-8B70A6B2B7B0}" presName="Name19" presStyleLbl="parChTrans1D2" presStyleIdx="1" presStyleCnt="2"/>
      <dgm:spPr/>
    </dgm:pt>
    <dgm:pt modelId="{0A64216D-450D-4362-9F15-ED5A0E54E6DC}" type="pres">
      <dgm:prSet presAssocID="{3ABD7C07-2FB4-47B5-BA77-6B6EC7F6FB3B}" presName="Name21" presStyleCnt="0"/>
      <dgm:spPr/>
    </dgm:pt>
    <dgm:pt modelId="{531C0CD2-A158-4C4F-9752-0DA8FFD90F84}" type="pres">
      <dgm:prSet presAssocID="{3ABD7C07-2FB4-47B5-BA77-6B6EC7F6FB3B}" presName="level2Shape" presStyleLbl="node2" presStyleIdx="1" presStyleCnt="2" custLinFactNeighborX="866" custLinFactNeighborY="-649"/>
      <dgm:spPr/>
    </dgm:pt>
    <dgm:pt modelId="{6DB93476-A866-474E-BBF0-FD433DDE5822}" type="pres">
      <dgm:prSet presAssocID="{3ABD7C07-2FB4-47B5-BA77-6B6EC7F6FB3B}" presName="hierChild3" presStyleCnt="0"/>
      <dgm:spPr/>
    </dgm:pt>
    <dgm:pt modelId="{DD9376BA-A500-4CFC-AAC2-776164BB21F0}" type="pres">
      <dgm:prSet presAssocID="{6E47E783-6D25-432E-98F6-4D7B8C78FB20}" presName="Name19" presStyleLbl="parChTrans1D3" presStyleIdx="2" presStyleCnt="3"/>
      <dgm:spPr/>
    </dgm:pt>
    <dgm:pt modelId="{80D9B357-A3E1-4AFA-B952-F89E02E1FEA3}" type="pres">
      <dgm:prSet presAssocID="{CB64338A-C69F-4116-93B0-9346C141448E}" presName="Name21" presStyleCnt="0"/>
      <dgm:spPr/>
    </dgm:pt>
    <dgm:pt modelId="{F17AF1E5-7301-4EF7-AB0F-F317EC422736}" type="pres">
      <dgm:prSet presAssocID="{CB64338A-C69F-4116-93B0-9346C141448E}" presName="level2Shape" presStyleLbl="node3" presStyleIdx="2" presStyleCnt="3" custLinFactNeighborX="865" custLinFactNeighborY="731"/>
      <dgm:spPr/>
    </dgm:pt>
    <dgm:pt modelId="{D775B298-0A50-4248-B9A3-4B405E329811}" type="pres">
      <dgm:prSet presAssocID="{CB64338A-C69F-4116-93B0-9346C141448E}" presName="hierChild3" presStyleCnt="0"/>
      <dgm:spPr/>
    </dgm:pt>
    <dgm:pt modelId="{965A181E-DF9A-4E02-8987-E6D81A9918FD}" type="pres">
      <dgm:prSet presAssocID="{BB6471AA-F933-45BE-9EE4-850898263D23}" presName="bgShapesFlow" presStyleCnt="0"/>
      <dgm:spPr/>
    </dgm:pt>
  </dgm:ptLst>
  <dgm:cxnLst>
    <dgm:cxn modelId="{FC79D21B-764D-4DD1-A88F-6658CBDDB82C}" type="presOf" srcId="{615A9647-F90B-4DBC-8B05-8B70A6B2B7B0}" destId="{E78820B2-E630-4F6E-8348-1316A82A582C}" srcOrd="0" destOrd="0" presId="urn:microsoft.com/office/officeart/2005/8/layout/hierarchy6"/>
    <dgm:cxn modelId="{D472B31E-08D4-48D3-995A-B7879F2C62FB}" type="presOf" srcId="{BB6471AA-F933-45BE-9EE4-850898263D23}" destId="{B6CC736F-8237-4028-9B24-9056CF552FD9}" srcOrd="0" destOrd="0" presId="urn:microsoft.com/office/officeart/2005/8/layout/hierarchy6"/>
    <dgm:cxn modelId="{B4CADC1E-C044-496D-93CD-15D3B9D58CBB}" type="presOf" srcId="{1F8E5E7C-6767-4826-9E15-E41FDDDBA9FB}" destId="{509F34D3-E25C-41F7-924E-CEE229ED3E9D}" srcOrd="0" destOrd="0" presId="urn:microsoft.com/office/officeart/2005/8/layout/hierarchy6"/>
    <dgm:cxn modelId="{0200C129-BF39-4D07-9214-3B4017E2F851}" type="presOf" srcId="{3ABD7C07-2FB4-47B5-BA77-6B6EC7F6FB3B}" destId="{531C0CD2-A158-4C4F-9752-0DA8FFD90F84}" srcOrd="0" destOrd="0" presId="urn:microsoft.com/office/officeart/2005/8/layout/hierarchy6"/>
    <dgm:cxn modelId="{3005D55E-4A10-41C2-9A20-3CD7B7D5172C}" type="presOf" srcId="{CB64338A-C69F-4116-93B0-9346C141448E}" destId="{F17AF1E5-7301-4EF7-AB0F-F317EC422736}" srcOrd="0" destOrd="0" presId="urn:microsoft.com/office/officeart/2005/8/layout/hierarchy6"/>
    <dgm:cxn modelId="{AC0ED861-CDB8-4548-99DD-878EC8C3DE9F}" srcId="{176A78B7-33AD-454C-95D2-C662B6A81600}" destId="{85BF00A8-8973-469A-8E0C-10EB5339B2A4}" srcOrd="0" destOrd="0" parTransId="{B0F0F129-1E6A-4450-9709-DE580FE13FAD}" sibTransId="{B31EA44E-5C31-471A-A77C-F3C893D889CF}"/>
    <dgm:cxn modelId="{DCD31A62-4B05-410E-8207-A4F003E6B989}" srcId="{1E89A536-F48C-4CE5-ABBC-9D05D72B6EA5}" destId="{3ABD7C07-2FB4-47B5-BA77-6B6EC7F6FB3B}" srcOrd="1" destOrd="0" parTransId="{615A9647-F90B-4DBC-8B05-8B70A6B2B7B0}" sibTransId="{24284E32-E455-47BC-8204-1A572327821B}"/>
    <dgm:cxn modelId="{A9B33143-0138-4C7B-A88F-142C5D759B6A}" type="presOf" srcId="{D525619B-4B2B-4D04-A23A-85F61967F846}" destId="{B19C9F8D-6A0D-4786-8B50-8D6E712CB9F1}" srcOrd="0" destOrd="0" presId="urn:microsoft.com/office/officeart/2005/8/layout/hierarchy6"/>
    <dgm:cxn modelId="{EEE7CA6D-799F-4732-BDE9-05B5312C5435}" srcId="{1E89A536-F48C-4CE5-ABBC-9D05D72B6EA5}" destId="{176A78B7-33AD-454C-95D2-C662B6A81600}" srcOrd="0" destOrd="0" parTransId="{1F8E5E7C-6767-4826-9E15-E41FDDDBA9FB}" sibTransId="{2FD4F2D0-4964-45EE-8DF4-CEAAE5663610}"/>
    <dgm:cxn modelId="{8B7B3884-3F32-4BAC-9387-345571765E52}" type="presOf" srcId="{B0F0F129-1E6A-4450-9709-DE580FE13FAD}" destId="{C4B74C48-1D0F-4BC5-91EF-CF5E1E1EB1F3}" srcOrd="0" destOrd="0" presId="urn:microsoft.com/office/officeart/2005/8/layout/hierarchy6"/>
    <dgm:cxn modelId="{E180888E-2541-4009-94CC-870B91494B21}" srcId="{176A78B7-33AD-454C-95D2-C662B6A81600}" destId="{144B0CC9-CBB2-4EC7-B19C-5B668B45BFB8}" srcOrd="1" destOrd="0" parTransId="{D525619B-4B2B-4D04-A23A-85F61967F846}" sibTransId="{0F55ED5E-0D82-421F-AE15-2F87CFA18D85}"/>
    <dgm:cxn modelId="{2F6AE698-9670-43A8-97AE-9CAFBDB86A2F}" type="presOf" srcId="{144B0CC9-CBB2-4EC7-B19C-5B668B45BFB8}" destId="{724A1C0F-27E6-4967-98B8-147255AA54F2}" srcOrd="0" destOrd="0" presId="urn:microsoft.com/office/officeart/2005/8/layout/hierarchy6"/>
    <dgm:cxn modelId="{D4AE66A2-A51A-44F4-B1C4-ECD8C93F272B}" type="presOf" srcId="{176A78B7-33AD-454C-95D2-C662B6A81600}" destId="{EF0F0ABB-821E-4DC3-B183-D164F00B694A}" srcOrd="0" destOrd="0" presId="urn:microsoft.com/office/officeart/2005/8/layout/hierarchy6"/>
    <dgm:cxn modelId="{7397ACBF-E6DB-4095-81F4-937F9B9BD9FB}" srcId="{3ABD7C07-2FB4-47B5-BA77-6B6EC7F6FB3B}" destId="{CB64338A-C69F-4116-93B0-9346C141448E}" srcOrd="0" destOrd="0" parTransId="{6E47E783-6D25-432E-98F6-4D7B8C78FB20}" sibTransId="{2E0B04D7-FE47-4704-8D4D-E4D17E0A4C97}"/>
    <dgm:cxn modelId="{31E13BCD-CC4F-4EC4-AFA9-CE7A67EE9A33}" type="presOf" srcId="{85BF00A8-8973-469A-8E0C-10EB5339B2A4}" destId="{D604D872-BC7E-48AD-8E6C-7C4BFBD06395}" srcOrd="0" destOrd="0" presId="urn:microsoft.com/office/officeart/2005/8/layout/hierarchy6"/>
    <dgm:cxn modelId="{3F13C7D5-97D8-4AA7-BCB9-1666A2F1D33A}" type="presOf" srcId="{6E47E783-6D25-432E-98F6-4D7B8C78FB20}" destId="{DD9376BA-A500-4CFC-AAC2-776164BB21F0}" srcOrd="0" destOrd="0" presId="urn:microsoft.com/office/officeart/2005/8/layout/hierarchy6"/>
    <dgm:cxn modelId="{4DD2D5DC-6A8C-423A-9F5A-B9DD3206ACA6}" srcId="{BB6471AA-F933-45BE-9EE4-850898263D23}" destId="{1E89A536-F48C-4CE5-ABBC-9D05D72B6EA5}" srcOrd="0" destOrd="0" parTransId="{CE907386-DDB2-45BE-B18A-19608523E67A}" sibTransId="{912C7302-FA93-4315-9616-44F84AB6D998}"/>
    <dgm:cxn modelId="{137DC1E1-E834-4B5A-83B5-FB8F4F5DE015}" type="presOf" srcId="{1E89A536-F48C-4CE5-ABBC-9D05D72B6EA5}" destId="{84C6F56A-8D7E-4FB1-9AB8-0DA0119147A3}" srcOrd="0" destOrd="0" presId="urn:microsoft.com/office/officeart/2005/8/layout/hierarchy6"/>
    <dgm:cxn modelId="{ABF2ECE5-4655-443E-A45E-F718E7CCDA51}" type="presParOf" srcId="{B6CC736F-8237-4028-9B24-9056CF552FD9}" destId="{6CD50DE5-2649-4085-A301-07E5C97671FB}" srcOrd="0" destOrd="0" presId="urn:microsoft.com/office/officeart/2005/8/layout/hierarchy6"/>
    <dgm:cxn modelId="{B105BA35-CEFC-4C6A-8737-1C1142DCF9D0}" type="presParOf" srcId="{6CD50DE5-2649-4085-A301-07E5C97671FB}" destId="{4B3DAAF5-E398-4ADC-B5FF-1A70AAD0D392}" srcOrd="0" destOrd="0" presId="urn:microsoft.com/office/officeart/2005/8/layout/hierarchy6"/>
    <dgm:cxn modelId="{F0995E85-232E-49B5-A8E6-4010FA01E7A4}" type="presParOf" srcId="{4B3DAAF5-E398-4ADC-B5FF-1A70AAD0D392}" destId="{B1F9592D-389B-4573-AA8C-A7FCCC844319}" srcOrd="0" destOrd="0" presId="urn:microsoft.com/office/officeart/2005/8/layout/hierarchy6"/>
    <dgm:cxn modelId="{FD38C7EB-FC4A-488F-B5A2-A59C858E4D0A}" type="presParOf" srcId="{B1F9592D-389B-4573-AA8C-A7FCCC844319}" destId="{84C6F56A-8D7E-4FB1-9AB8-0DA0119147A3}" srcOrd="0" destOrd="0" presId="urn:microsoft.com/office/officeart/2005/8/layout/hierarchy6"/>
    <dgm:cxn modelId="{8D9ED60A-1179-475B-8B39-613B479D1F98}" type="presParOf" srcId="{B1F9592D-389B-4573-AA8C-A7FCCC844319}" destId="{7C717C29-BB42-4C3B-8F56-8883F13B9B51}" srcOrd="1" destOrd="0" presId="urn:microsoft.com/office/officeart/2005/8/layout/hierarchy6"/>
    <dgm:cxn modelId="{E63499C0-D931-4F2A-97E9-DD9F772ECA7C}" type="presParOf" srcId="{7C717C29-BB42-4C3B-8F56-8883F13B9B51}" destId="{509F34D3-E25C-41F7-924E-CEE229ED3E9D}" srcOrd="0" destOrd="0" presId="urn:microsoft.com/office/officeart/2005/8/layout/hierarchy6"/>
    <dgm:cxn modelId="{55479B09-675F-47A9-A701-FA2B9915CBEE}" type="presParOf" srcId="{7C717C29-BB42-4C3B-8F56-8883F13B9B51}" destId="{3C4CD939-F494-47DD-8A02-6F70EF616CE3}" srcOrd="1" destOrd="0" presId="urn:microsoft.com/office/officeart/2005/8/layout/hierarchy6"/>
    <dgm:cxn modelId="{7B2142D8-8487-4382-B826-B8FAD6AC3FC3}" type="presParOf" srcId="{3C4CD939-F494-47DD-8A02-6F70EF616CE3}" destId="{EF0F0ABB-821E-4DC3-B183-D164F00B694A}" srcOrd="0" destOrd="0" presId="urn:microsoft.com/office/officeart/2005/8/layout/hierarchy6"/>
    <dgm:cxn modelId="{06A46A86-CD85-4001-8224-F55BC08734C3}" type="presParOf" srcId="{3C4CD939-F494-47DD-8A02-6F70EF616CE3}" destId="{2E54D01B-5A71-4424-A107-098D9AF4CF34}" srcOrd="1" destOrd="0" presId="urn:microsoft.com/office/officeart/2005/8/layout/hierarchy6"/>
    <dgm:cxn modelId="{CF8B79C3-96F1-4C53-8BA4-EFC8E3DA5732}" type="presParOf" srcId="{2E54D01B-5A71-4424-A107-098D9AF4CF34}" destId="{C4B74C48-1D0F-4BC5-91EF-CF5E1E1EB1F3}" srcOrd="0" destOrd="0" presId="urn:microsoft.com/office/officeart/2005/8/layout/hierarchy6"/>
    <dgm:cxn modelId="{34C5B735-7D7E-4A3B-BF3C-A67DF88B3049}" type="presParOf" srcId="{2E54D01B-5A71-4424-A107-098D9AF4CF34}" destId="{295DE0B2-B58E-4648-8102-187771F7D790}" srcOrd="1" destOrd="0" presId="urn:microsoft.com/office/officeart/2005/8/layout/hierarchy6"/>
    <dgm:cxn modelId="{2C6643E5-38E3-4580-B3A2-5B7F61775346}" type="presParOf" srcId="{295DE0B2-B58E-4648-8102-187771F7D790}" destId="{D604D872-BC7E-48AD-8E6C-7C4BFBD06395}" srcOrd="0" destOrd="0" presId="urn:microsoft.com/office/officeart/2005/8/layout/hierarchy6"/>
    <dgm:cxn modelId="{63EAEB5F-5512-428A-BFA1-54346FE89843}" type="presParOf" srcId="{295DE0B2-B58E-4648-8102-187771F7D790}" destId="{1071BC62-E71F-497A-BF02-ABF41153BDD7}" srcOrd="1" destOrd="0" presId="urn:microsoft.com/office/officeart/2005/8/layout/hierarchy6"/>
    <dgm:cxn modelId="{F72AA75E-29DC-4D7A-97F1-4A2CB4E4552D}" type="presParOf" srcId="{2E54D01B-5A71-4424-A107-098D9AF4CF34}" destId="{B19C9F8D-6A0D-4786-8B50-8D6E712CB9F1}" srcOrd="2" destOrd="0" presId="urn:microsoft.com/office/officeart/2005/8/layout/hierarchy6"/>
    <dgm:cxn modelId="{D48EB6DA-9DAF-4138-B712-E2E0900CC94D}" type="presParOf" srcId="{2E54D01B-5A71-4424-A107-098D9AF4CF34}" destId="{DDB2FA70-CE4E-469C-89C6-5F181C96FC47}" srcOrd="3" destOrd="0" presId="urn:microsoft.com/office/officeart/2005/8/layout/hierarchy6"/>
    <dgm:cxn modelId="{DA614230-28F7-4276-AD00-56F4B0FD87DF}" type="presParOf" srcId="{DDB2FA70-CE4E-469C-89C6-5F181C96FC47}" destId="{724A1C0F-27E6-4967-98B8-147255AA54F2}" srcOrd="0" destOrd="0" presId="urn:microsoft.com/office/officeart/2005/8/layout/hierarchy6"/>
    <dgm:cxn modelId="{5472E0D2-7672-46CB-B69C-043ADFD7D738}" type="presParOf" srcId="{DDB2FA70-CE4E-469C-89C6-5F181C96FC47}" destId="{49338871-C463-4458-9ED2-CD0B5A00BB34}" srcOrd="1" destOrd="0" presId="urn:microsoft.com/office/officeart/2005/8/layout/hierarchy6"/>
    <dgm:cxn modelId="{A75085D7-BAF9-4B2D-A2CB-8B53B0607946}" type="presParOf" srcId="{7C717C29-BB42-4C3B-8F56-8883F13B9B51}" destId="{E78820B2-E630-4F6E-8348-1316A82A582C}" srcOrd="2" destOrd="0" presId="urn:microsoft.com/office/officeart/2005/8/layout/hierarchy6"/>
    <dgm:cxn modelId="{A69CCB11-CFEB-4BB9-B046-2B9F1D0B83D0}" type="presParOf" srcId="{7C717C29-BB42-4C3B-8F56-8883F13B9B51}" destId="{0A64216D-450D-4362-9F15-ED5A0E54E6DC}" srcOrd="3" destOrd="0" presId="urn:microsoft.com/office/officeart/2005/8/layout/hierarchy6"/>
    <dgm:cxn modelId="{DFB2413E-6842-4C7B-8E57-7A400C61025D}" type="presParOf" srcId="{0A64216D-450D-4362-9F15-ED5A0E54E6DC}" destId="{531C0CD2-A158-4C4F-9752-0DA8FFD90F84}" srcOrd="0" destOrd="0" presId="urn:microsoft.com/office/officeart/2005/8/layout/hierarchy6"/>
    <dgm:cxn modelId="{F8F79ED5-DCA1-44EC-A3EF-875516C53094}" type="presParOf" srcId="{0A64216D-450D-4362-9F15-ED5A0E54E6DC}" destId="{6DB93476-A866-474E-BBF0-FD433DDE5822}" srcOrd="1" destOrd="0" presId="urn:microsoft.com/office/officeart/2005/8/layout/hierarchy6"/>
    <dgm:cxn modelId="{237153A1-657C-409B-9CCD-B2C384606050}" type="presParOf" srcId="{6DB93476-A866-474E-BBF0-FD433DDE5822}" destId="{DD9376BA-A500-4CFC-AAC2-776164BB21F0}" srcOrd="0" destOrd="0" presId="urn:microsoft.com/office/officeart/2005/8/layout/hierarchy6"/>
    <dgm:cxn modelId="{E52D514B-79AC-4923-98B6-54C049292120}" type="presParOf" srcId="{6DB93476-A866-474E-BBF0-FD433DDE5822}" destId="{80D9B357-A3E1-4AFA-B952-F89E02E1FEA3}" srcOrd="1" destOrd="0" presId="urn:microsoft.com/office/officeart/2005/8/layout/hierarchy6"/>
    <dgm:cxn modelId="{F0E49C72-3EBA-4565-9EA3-8DC697050597}" type="presParOf" srcId="{80D9B357-A3E1-4AFA-B952-F89E02E1FEA3}" destId="{F17AF1E5-7301-4EF7-AB0F-F317EC422736}" srcOrd="0" destOrd="0" presId="urn:microsoft.com/office/officeart/2005/8/layout/hierarchy6"/>
    <dgm:cxn modelId="{32A51B3A-4E4C-495E-9961-BCDE70A38054}" type="presParOf" srcId="{80D9B357-A3E1-4AFA-B952-F89E02E1FEA3}" destId="{D775B298-0A50-4248-B9A3-4B405E329811}" srcOrd="1" destOrd="0" presId="urn:microsoft.com/office/officeart/2005/8/layout/hierarchy6"/>
    <dgm:cxn modelId="{DA8A41C7-DC84-4F0A-99CB-5825845AC7A4}" type="presParOf" srcId="{B6CC736F-8237-4028-9B24-9056CF552FD9}" destId="{965A181E-DF9A-4E02-8987-E6D81A9918FD}"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F0EF285-2717-46BC-83C4-7076A6CDF4E6}" type="doc">
      <dgm:prSet loTypeId="urn:microsoft.com/office/officeart/2011/layout/HexagonRadial" loCatId="officeonline" qsTypeId="urn:microsoft.com/office/officeart/2005/8/quickstyle/3d3" qsCatId="3D" csTypeId="urn:microsoft.com/office/officeart/2005/8/colors/accent1_3" csCatId="accent1" phldr="1"/>
      <dgm:spPr/>
      <dgm:t>
        <a:bodyPr/>
        <a:lstStyle/>
        <a:p>
          <a:endParaRPr lang="en-IN"/>
        </a:p>
      </dgm:t>
    </dgm:pt>
    <dgm:pt modelId="{C95BD9D0-01F6-407A-AEB4-50A2C0286041}">
      <dgm:prSet phldrT="[Text]"/>
      <dgm:spPr/>
      <dgm:t>
        <a:bodyPr/>
        <a:lstStyle/>
        <a:p>
          <a:r>
            <a:rPr lang="en-US" dirty="0"/>
            <a:t>Churn(Y/N)</a:t>
          </a:r>
          <a:endParaRPr lang="en-IN" dirty="0"/>
        </a:p>
      </dgm:t>
    </dgm:pt>
    <dgm:pt modelId="{77D391A1-1146-4C77-85B9-F24F763F3B54}" type="parTrans" cxnId="{387D0F49-B19A-403D-BCAA-CEC32BC50C7F}">
      <dgm:prSet/>
      <dgm:spPr/>
      <dgm:t>
        <a:bodyPr/>
        <a:lstStyle/>
        <a:p>
          <a:endParaRPr lang="en-IN"/>
        </a:p>
      </dgm:t>
    </dgm:pt>
    <dgm:pt modelId="{71B27F52-19C7-45B5-902C-0B846A268909}" type="sibTrans" cxnId="{387D0F49-B19A-403D-BCAA-CEC32BC50C7F}">
      <dgm:prSet/>
      <dgm:spPr/>
      <dgm:t>
        <a:bodyPr/>
        <a:lstStyle/>
        <a:p>
          <a:endParaRPr lang="en-IN"/>
        </a:p>
      </dgm:t>
    </dgm:pt>
    <dgm:pt modelId="{BF90062E-F1F2-4BDE-B68F-8F19B448FC91}">
      <dgm:prSet phldrT="[Text]"/>
      <dgm:spPr/>
      <dgm:t>
        <a:bodyPr/>
        <a:lstStyle/>
        <a:p>
          <a:r>
            <a:rPr lang="en-US" dirty="0"/>
            <a:t>Price</a:t>
          </a:r>
          <a:endParaRPr lang="en-IN" dirty="0"/>
        </a:p>
      </dgm:t>
    </dgm:pt>
    <dgm:pt modelId="{650065FE-300A-4DA4-A258-8EAB57BC3E33}" type="parTrans" cxnId="{A9D7EFC3-9F2C-470D-A863-748B15D1ABEA}">
      <dgm:prSet/>
      <dgm:spPr/>
      <dgm:t>
        <a:bodyPr/>
        <a:lstStyle/>
        <a:p>
          <a:endParaRPr lang="en-IN"/>
        </a:p>
      </dgm:t>
    </dgm:pt>
    <dgm:pt modelId="{8205FCD4-6A1F-4405-9960-168AE2E675EF}" type="sibTrans" cxnId="{A9D7EFC3-9F2C-470D-A863-748B15D1ABEA}">
      <dgm:prSet/>
      <dgm:spPr/>
      <dgm:t>
        <a:bodyPr/>
        <a:lstStyle/>
        <a:p>
          <a:endParaRPr lang="en-IN"/>
        </a:p>
      </dgm:t>
    </dgm:pt>
    <dgm:pt modelId="{7E138E73-599A-404C-9DCB-71D54007AECE}">
      <dgm:prSet phldrT="[Text]"/>
      <dgm:spPr/>
      <dgm:t>
        <a:bodyPr/>
        <a:lstStyle/>
        <a:p>
          <a:r>
            <a:rPr lang="en-US" dirty="0"/>
            <a:t>Lack of Communication</a:t>
          </a:r>
          <a:endParaRPr lang="en-IN" dirty="0"/>
        </a:p>
      </dgm:t>
    </dgm:pt>
    <dgm:pt modelId="{70A7D210-90FB-456F-A0FA-C5A852CAA4F9}" type="parTrans" cxnId="{49CEEDAF-8BDA-4909-B88B-C31E5B58E70A}">
      <dgm:prSet/>
      <dgm:spPr/>
      <dgm:t>
        <a:bodyPr/>
        <a:lstStyle/>
        <a:p>
          <a:endParaRPr lang="en-IN"/>
        </a:p>
      </dgm:t>
    </dgm:pt>
    <dgm:pt modelId="{19C48D98-E529-4337-A912-9A885F3D81FA}" type="sibTrans" cxnId="{49CEEDAF-8BDA-4909-B88B-C31E5B58E70A}">
      <dgm:prSet/>
      <dgm:spPr/>
      <dgm:t>
        <a:bodyPr/>
        <a:lstStyle/>
        <a:p>
          <a:endParaRPr lang="en-IN"/>
        </a:p>
      </dgm:t>
    </dgm:pt>
    <dgm:pt modelId="{E39854E5-EAFA-40F3-8976-257AD2E4F069}">
      <dgm:prSet phldrT="[Text]"/>
      <dgm:spPr/>
      <dgm:t>
        <a:bodyPr/>
        <a:lstStyle/>
        <a:p>
          <a:r>
            <a:rPr lang="en-US" dirty="0"/>
            <a:t>Service Failures</a:t>
          </a:r>
          <a:endParaRPr lang="en-IN" dirty="0"/>
        </a:p>
      </dgm:t>
    </dgm:pt>
    <dgm:pt modelId="{67A270D7-05A1-4B8A-A1CA-312115E94896}" type="parTrans" cxnId="{63878650-D5A8-4D43-B3B5-580CFEA7AE75}">
      <dgm:prSet/>
      <dgm:spPr/>
      <dgm:t>
        <a:bodyPr/>
        <a:lstStyle/>
        <a:p>
          <a:endParaRPr lang="en-IN"/>
        </a:p>
      </dgm:t>
    </dgm:pt>
    <dgm:pt modelId="{0BFD517E-8443-41A6-BAF7-EEB54276D995}" type="sibTrans" cxnId="{63878650-D5A8-4D43-B3B5-580CFEA7AE75}">
      <dgm:prSet/>
      <dgm:spPr/>
      <dgm:t>
        <a:bodyPr/>
        <a:lstStyle/>
        <a:p>
          <a:endParaRPr lang="en-IN"/>
        </a:p>
      </dgm:t>
    </dgm:pt>
    <dgm:pt modelId="{3993E36A-F04C-47CB-8859-982503C020D7}">
      <dgm:prSet phldrT="[Text]"/>
      <dgm:spPr/>
      <dgm:t>
        <a:bodyPr/>
        <a:lstStyle/>
        <a:p>
          <a:r>
            <a:rPr lang="en-US" dirty="0"/>
            <a:t>Outdated Product</a:t>
          </a:r>
          <a:endParaRPr lang="en-IN" dirty="0"/>
        </a:p>
      </dgm:t>
    </dgm:pt>
    <dgm:pt modelId="{2BC412C5-7A25-46B1-8108-2FC1E43D23E9}" type="parTrans" cxnId="{1F238816-76B9-49A7-85B7-0EBB25A016B8}">
      <dgm:prSet/>
      <dgm:spPr/>
      <dgm:t>
        <a:bodyPr/>
        <a:lstStyle/>
        <a:p>
          <a:endParaRPr lang="en-IN"/>
        </a:p>
      </dgm:t>
    </dgm:pt>
    <dgm:pt modelId="{27E33A8D-4E56-4801-AC10-615D573EE99B}" type="sibTrans" cxnId="{1F238816-76B9-49A7-85B7-0EBB25A016B8}">
      <dgm:prSet/>
      <dgm:spPr/>
      <dgm:t>
        <a:bodyPr/>
        <a:lstStyle/>
        <a:p>
          <a:endParaRPr lang="en-IN"/>
        </a:p>
      </dgm:t>
    </dgm:pt>
    <dgm:pt modelId="{A84479C8-D3C9-4977-B6B7-A772B969CC8D}">
      <dgm:prSet phldrT="[Text]"/>
      <dgm:spPr/>
      <dgm:t>
        <a:bodyPr/>
        <a:lstStyle/>
        <a:p>
          <a:r>
            <a:rPr lang="en-US" dirty="0"/>
            <a:t>Competition</a:t>
          </a:r>
          <a:endParaRPr lang="en-IN" dirty="0"/>
        </a:p>
      </dgm:t>
    </dgm:pt>
    <dgm:pt modelId="{A04B888F-CF1E-474D-8542-198AB0E97240}" type="parTrans" cxnId="{6D266B03-2B39-4CC0-BD79-F0F574860CB0}">
      <dgm:prSet/>
      <dgm:spPr/>
      <dgm:t>
        <a:bodyPr/>
        <a:lstStyle/>
        <a:p>
          <a:endParaRPr lang="en-IN"/>
        </a:p>
      </dgm:t>
    </dgm:pt>
    <dgm:pt modelId="{923E83E2-6320-4111-84AA-0E830DA42344}" type="sibTrans" cxnId="{6D266B03-2B39-4CC0-BD79-F0F574860CB0}">
      <dgm:prSet/>
      <dgm:spPr/>
      <dgm:t>
        <a:bodyPr/>
        <a:lstStyle/>
        <a:p>
          <a:endParaRPr lang="en-IN"/>
        </a:p>
      </dgm:t>
    </dgm:pt>
    <dgm:pt modelId="{34451205-B674-4349-99BD-AF4ADD394D01}">
      <dgm:prSet phldrT="[Text]"/>
      <dgm:spPr/>
      <dgm:t>
        <a:bodyPr/>
        <a:lstStyle/>
        <a:p>
          <a:r>
            <a:rPr lang="en-US" dirty="0"/>
            <a:t>Value of the product</a:t>
          </a:r>
          <a:endParaRPr lang="en-IN" dirty="0"/>
        </a:p>
      </dgm:t>
    </dgm:pt>
    <dgm:pt modelId="{C7C7695B-8EB9-46FC-8527-222464F69C54}" type="parTrans" cxnId="{714B4AD5-1256-4CEF-A516-EC9BDA2AC0E7}">
      <dgm:prSet/>
      <dgm:spPr/>
      <dgm:t>
        <a:bodyPr/>
        <a:lstStyle/>
        <a:p>
          <a:endParaRPr lang="en-IN"/>
        </a:p>
      </dgm:t>
    </dgm:pt>
    <dgm:pt modelId="{04DA35CD-EC9F-4B3A-9103-83A2ABC12C51}" type="sibTrans" cxnId="{714B4AD5-1256-4CEF-A516-EC9BDA2AC0E7}">
      <dgm:prSet/>
      <dgm:spPr/>
      <dgm:t>
        <a:bodyPr/>
        <a:lstStyle/>
        <a:p>
          <a:endParaRPr lang="en-IN"/>
        </a:p>
      </dgm:t>
    </dgm:pt>
    <dgm:pt modelId="{535EDB4C-3245-40F7-B869-81F945AEF680}" type="pres">
      <dgm:prSet presAssocID="{3F0EF285-2717-46BC-83C4-7076A6CDF4E6}" presName="Name0" presStyleCnt="0">
        <dgm:presLayoutVars>
          <dgm:chMax val="1"/>
          <dgm:chPref val="1"/>
          <dgm:dir/>
          <dgm:animOne val="branch"/>
          <dgm:animLvl val="lvl"/>
        </dgm:presLayoutVars>
      </dgm:prSet>
      <dgm:spPr/>
    </dgm:pt>
    <dgm:pt modelId="{799398F0-5451-457D-A2E3-1F278240ACC2}" type="pres">
      <dgm:prSet presAssocID="{C95BD9D0-01F6-407A-AEB4-50A2C0286041}" presName="Parent" presStyleLbl="node0" presStyleIdx="0" presStyleCnt="1" custLinFactNeighborX="463" custLinFactNeighborY="536">
        <dgm:presLayoutVars>
          <dgm:chMax val="6"/>
          <dgm:chPref val="6"/>
        </dgm:presLayoutVars>
      </dgm:prSet>
      <dgm:spPr/>
    </dgm:pt>
    <dgm:pt modelId="{D9B5B04E-7F90-491E-AB30-56F845EE4CC7}" type="pres">
      <dgm:prSet presAssocID="{BF90062E-F1F2-4BDE-B68F-8F19B448FC91}" presName="Accent1" presStyleCnt="0"/>
      <dgm:spPr/>
    </dgm:pt>
    <dgm:pt modelId="{1E7E3682-F318-4A87-8932-6F09D9EB1810}" type="pres">
      <dgm:prSet presAssocID="{BF90062E-F1F2-4BDE-B68F-8F19B448FC91}" presName="Accent" presStyleLbl="bgShp" presStyleIdx="0" presStyleCnt="6"/>
      <dgm:spPr/>
    </dgm:pt>
    <dgm:pt modelId="{842142E2-B08A-4BB4-AE8D-6D6D53263D67}" type="pres">
      <dgm:prSet presAssocID="{BF90062E-F1F2-4BDE-B68F-8F19B448FC91}" presName="Child1" presStyleLbl="node1" presStyleIdx="0" presStyleCnt="6">
        <dgm:presLayoutVars>
          <dgm:chMax val="0"/>
          <dgm:chPref val="0"/>
          <dgm:bulletEnabled val="1"/>
        </dgm:presLayoutVars>
      </dgm:prSet>
      <dgm:spPr/>
    </dgm:pt>
    <dgm:pt modelId="{5EE730CF-AAE9-4BAE-929E-BAD9E3241A96}" type="pres">
      <dgm:prSet presAssocID="{7E138E73-599A-404C-9DCB-71D54007AECE}" presName="Accent2" presStyleCnt="0"/>
      <dgm:spPr/>
    </dgm:pt>
    <dgm:pt modelId="{59215160-1C65-43A0-9214-6FEDF9EC46F2}" type="pres">
      <dgm:prSet presAssocID="{7E138E73-599A-404C-9DCB-71D54007AECE}" presName="Accent" presStyleLbl="bgShp" presStyleIdx="1" presStyleCnt="6"/>
      <dgm:spPr/>
    </dgm:pt>
    <dgm:pt modelId="{9BC37543-4B42-4AA9-932B-D437EED186F1}" type="pres">
      <dgm:prSet presAssocID="{7E138E73-599A-404C-9DCB-71D54007AECE}" presName="Child2" presStyleLbl="node1" presStyleIdx="1" presStyleCnt="6">
        <dgm:presLayoutVars>
          <dgm:chMax val="0"/>
          <dgm:chPref val="0"/>
          <dgm:bulletEnabled val="1"/>
        </dgm:presLayoutVars>
      </dgm:prSet>
      <dgm:spPr/>
    </dgm:pt>
    <dgm:pt modelId="{8ACB78F2-1D4A-4CA4-B5A4-1F84288F3F4C}" type="pres">
      <dgm:prSet presAssocID="{E39854E5-EAFA-40F3-8976-257AD2E4F069}" presName="Accent3" presStyleCnt="0"/>
      <dgm:spPr/>
    </dgm:pt>
    <dgm:pt modelId="{F9B1355A-76C9-44E7-820D-D92E8AB2314B}" type="pres">
      <dgm:prSet presAssocID="{E39854E5-EAFA-40F3-8976-257AD2E4F069}" presName="Accent" presStyleLbl="bgShp" presStyleIdx="2" presStyleCnt="6"/>
      <dgm:spPr/>
    </dgm:pt>
    <dgm:pt modelId="{F8C77C9A-47E7-41A3-9C29-D6762F64965C}" type="pres">
      <dgm:prSet presAssocID="{E39854E5-EAFA-40F3-8976-257AD2E4F069}" presName="Child3" presStyleLbl="node1" presStyleIdx="2" presStyleCnt="6">
        <dgm:presLayoutVars>
          <dgm:chMax val="0"/>
          <dgm:chPref val="0"/>
          <dgm:bulletEnabled val="1"/>
        </dgm:presLayoutVars>
      </dgm:prSet>
      <dgm:spPr/>
    </dgm:pt>
    <dgm:pt modelId="{63CC3D1C-B2BF-4E4B-B99F-41A2EDBE1BC3}" type="pres">
      <dgm:prSet presAssocID="{3993E36A-F04C-47CB-8859-982503C020D7}" presName="Accent4" presStyleCnt="0"/>
      <dgm:spPr/>
    </dgm:pt>
    <dgm:pt modelId="{DCF7CEBF-BAF5-4394-BF50-C027F236F35F}" type="pres">
      <dgm:prSet presAssocID="{3993E36A-F04C-47CB-8859-982503C020D7}" presName="Accent" presStyleLbl="bgShp" presStyleIdx="3" presStyleCnt="6"/>
      <dgm:spPr/>
    </dgm:pt>
    <dgm:pt modelId="{CCDBCC6D-99C5-43BB-99B2-5F60B04FE64B}" type="pres">
      <dgm:prSet presAssocID="{3993E36A-F04C-47CB-8859-982503C020D7}" presName="Child4" presStyleLbl="node1" presStyleIdx="3" presStyleCnt="6">
        <dgm:presLayoutVars>
          <dgm:chMax val="0"/>
          <dgm:chPref val="0"/>
          <dgm:bulletEnabled val="1"/>
        </dgm:presLayoutVars>
      </dgm:prSet>
      <dgm:spPr/>
    </dgm:pt>
    <dgm:pt modelId="{64D4BAE8-2160-4AA4-BA1B-9B53A73F8093}" type="pres">
      <dgm:prSet presAssocID="{A84479C8-D3C9-4977-B6B7-A772B969CC8D}" presName="Accent5" presStyleCnt="0"/>
      <dgm:spPr/>
    </dgm:pt>
    <dgm:pt modelId="{BA22F085-7DF9-4C45-8E45-C10232ED9586}" type="pres">
      <dgm:prSet presAssocID="{A84479C8-D3C9-4977-B6B7-A772B969CC8D}" presName="Accent" presStyleLbl="bgShp" presStyleIdx="4" presStyleCnt="6"/>
      <dgm:spPr/>
    </dgm:pt>
    <dgm:pt modelId="{102DC895-1425-4E29-82CB-E28B0F8F4324}" type="pres">
      <dgm:prSet presAssocID="{A84479C8-D3C9-4977-B6B7-A772B969CC8D}" presName="Child5" presStyleLbl="node1" presStyleIdx="4" presStyleCnt="6">
        <dgm:presLayoutVars>
          <dgm:chMax val="0"/>
          <dgm:chPref val="0"/>
          <dgm:bulletEnabled val="1"/>
        </dgm:presLayoutVars>
      </dgm:prSet>
      <dgm:spPr/>
    </dgm:pt>
    <dgm:pt modelId="{8423C552-41ED-405C-8DCF-9A06386524DE}" type="pres">
      <dgm:prSet presAssocID="{34451205-B674-4349-99BD-AF4ADD394D01}" presName="Accent6" presStyleCnt="0"/>
      <dgm:spPr/>
    </dgm:pt>
    <dgm:pt modelId="{5782B26A-F8A4-4E39-848D-B237E7E4C377}" type="pres">
      <dgm:prSet presAssocID="{34451205-B674-4349-99BD-AF4ADD394D01}" presName="Accent" presStyleLbl="bgShp" presStyleIdx="5" presStyleCnt="6" custLinFactNeighborX="-2451" custLinFactNeighborY="4589"/>
      <dgm:spPr/>
    </dgm:pt>
    <dgm:pt modelId="{201E1B24-E813-4C45-BBF8-F4AE52B38CBD}" type="pres">
      <dgm:prSet presAssocID="{34451205-B674-4349-99BD-AF4ADD394D01}" presName="Child6" presStyleLbl="node1" presStyleIdx="5" presStyleCnt="6">
        <dgm:presLayoutVars>
          <dgm:chMax val="0"/>
          <dgm:chPref val="0"/>
          <dgm:bulletEnabled val="1"/>
        </dgm:presLayoutVars>
      </dgm:prSet>
      <dgm:spPr/>
    </dgm:pt>
  </dgm:ptLst>
  <dgm:cxnLst>
    <dgm:cxn modelId="{ECD66003-5DCD-41F7-8709-43298E066E1D}" type="presOf" srcId="{34451205-B674-4349-99BD-AF4ADD394D01}" destId="{201E1B24-E813-4C45-BBF8-F4AE52B38CBD}" srcOrd="0" destOrd="0" presId="urn:microsoft.com/office/officeart/2011/layout/HexagonRadial"/>
    <dgm:cxn modelId="{6D266B03-2B39-4CC0-BD79-F0F574860CB0}" srcId="{C95BD9D0-01F6-407A-AEB4-50A2C0286041}" destId="{A84479C8-D3C9-4977-B6B7-A772B969CC8D}" srcOrd="4" destOrd="0" parTransId="{A04B888F-CF1E-474D-8542-198AB0E97240}" sibTransId="{923E83E2-6320-4111-84AA-0E830DA42344}"/>
    <dgm:cxn modelId="{E3F0ED0F-D1B1-4552-906A-F76B82780039}" type="presOf" srcId="{A84479C8-D3C9-4977-B6B7-A772B969CC8D}" destId="{102DC895-1425-4E29-82CB-E28B0F8F4324}" srcOrd="0" destOrd="0" presId="urn:microsoft.com/office/officeart/2011/layout/HexagonRadial"/>
    <dgm:cxn modelId="{1F238816-76B9-49A7-85B7-0EBB25A016B8}" srcId="{C95BD9D0-01F6-407A-AEB4-50A2C0286041}" destId="{3993E36A-F04C-47CB-8859-982503C020D7}" srcOrd="3" destOrd="0" parTransId="{2BC412C5-7A25-46B1-8108-2FC1E43D23E9}" sibTransId="{27E33A8D-4E56-4801-AC10-615D573EE99B}"/>
    <dgm:cxn modelId="{04750421-A69D-462E-8675-2216D53099DE}" type="presOf" srcId="{3F0EF285-2717-46BC-83C4-7076A6CDF4E6}" destId="{535EDB4C-3245-40F7-B869-81F945AEF680}" srcOrd="0" destOrd="0" presId="urn:microsoft.com/office/officeart/2011/layout/HexagonRadial"/>
    <dgm:cxn modelId="{387D0F49-B19A-403D-BCAA-CEC32BC50C7F}" srcId="{3F0EF285-2717-46BC-83C4-7076A6CDF4E6}" destId="{C95BD9D0-01F6-407A-AEB4-50A2C0286041}" srcOrd="0" destOrd="0" parTransId="{77D391A1-1146-4C77-85B9-F24F763F3B54}" sibTransId="{71B27F52-19C7-45B5-902C-0B846A268909}"/>
    <dgm:cxn modelId="{8068706D-75DB-4684-B2B6-F350C39F0193}" type="presOf" srcId="{7E138E73-599A-404C-9DCB-71D54007AECE}" destId="{9BC37543-4B42-4AA9-932B-D437EED186F1}" srcOrd="0" destOrd="0" presId="urn:microsoft.com/office/officeart/2011/layout/HexagonRadial"/>
    <dgm:cxn modelId="{63878650-D5A8-4D43-B3B5-580CFEA7AE75}" srcId="{C95BD9D0-01F6-407A-AEB4-50A2C0286041}" destId="{E39854E5-EAFA-40F3-8976-257AD2E4F069}" srcOrd="2" destOrd="0" parTransId="{67A270D7-05A1-4B8A-A1CA-312115E94896}" sibTransId="{0BFD517E-8443-41A6-BAF7-EEB54276D995}"/>
    <dgm:cxn modelId="{49CEEDAF-8BDA-4909-B88B-C31E5B58E70A}" srcId="{C95BD9D0-01F6-407A-AEB4-50A2C0286041}" destId="{7E138E73-599A-404C-9DCB-71D54007AECE}" srcOrd="1" destOrd="0" parTransId="{70A7D210-90FB-456F-A0FA-C5A852CAA4F9}" sibTransId="{19C48D98-E529-4337-A912-9A885F3D81FA}"/>
    <dgm:cxn modelId="{0151F5BA-85E0-47A6-8836-B73E52AB7567}" type="presOf" srcId="{BF90062E-F1F2-4BDE-B68F-8F19B448FC91}" destId="{842142E2-B08A-4BB4-AE8D-6D6D53263D67}" srcOrd="0" destOrd="0" presId="urn:microsoft.com/office/officeart/2011/layout/HexagonRadial"/>
    <dgm:cxn modelId="{A9D7EFC3-9F2C-470D-A863-748B15D1ABEA}" srcId="{C95BD9D0-01F6-407A-AEB4-50A2C0286041}" destId="{BF90062E-F1F2-4BDE-B68F-8F19B448FC91}" srcOrd="0" destOrd="0" parTransId="{650065FE-300A-4DA4-A258-8EAB57BC3E33}" sibTransId="{8205FCD4-6A1F-4405-9960-168AE2E675EF}"/>
    <dgm:cxn modelId="{AF15F4C4-9F88-4D93-BB35-EE387D8AECCC}" type="presOf" srcId="{E39854E5-EAFA-40F3-8976-257AD2E4F069}" destId="{F8C77C9A-47E7-41A3-9C29-D6762F64965C}" srcOrd="0" destOrd="0" presId="urn:microsoft.com/office/officeart/2011/layout/HexagonRadial"/>
    <dgm:cxn modelId="{30D45CC7-2CEF-4533-9E6C-78C2C7A2A002}" type="presOf" srcId="{3993E36A-F04C-47CB-8859-982503C020D7}" destId="{CCDBCC6D-99C5-43BB-99B2-5F60B04FE64B}" srcOrd="0" destOrd="0" presId="urn:microsoft.com/office/officeart/2011/layout/HexagonRadial"/>
    <dgm:cxn modelId="{714B4AD5-1256-4CEF-A516-EC9BDA2AC0E7}" srcId="{C95BD9D0-01F6-407A-AEB4-50A2C0286041}" destId="{34451205-B674-4349-99BD-AF4ADD394D01}" srcOrd="5" destOrd="0" parTransId="{C7C7695B-8EB9-46FC-8527-222464F69C54}" sibTransId="{04DA35CD-EC9F-4B3A-9103-83A2ABC12C51}"/>
    <dgm:cxn modelId="{ED29B6FB-625B-4FF9-860A-2208C71EF648}" type="presOf" srcId="{C95BD9D0-01F6-407A-AEB4-50A2C0286041}" destId="{799398F0-5451-457D-A2E3-1F278240ACC2}" srcOrd="0" destOrd="0" presId="urn:microsoft.com/office/officeart/2011/layout/HexagonRadial"/>
    <dgm:cxn modelId="{D44C03BE-49AA-430A-A45B-B2B4328F1775}" type="presParOf" srcId="{535EDB4C-3245-40F7-B869-81F945AEF680}" destId="{799398F0-5451-457D-A2E3-1F278240ACC2}" srcOrd="0" destOrd="0" presId="urn:microsoft.com/office/officeart/2011/layout/HexagonRadial"/>
    <dgm:cxn modelId="{D2A65B32-11E2-4D8C-8EAF-134FB85C4364}" type="presParOf" srcId="{535EDB4C-3245-40F7-B869-81F945AEF680}" destId="{D9B5B04E-7F90-491E-AB30-56F845EE4CC7}" srcOrd="1" destOrd="0" presId="urn:microsoft.com/office/officeart/2011/layout/HexagonRadial"/>
    <dgm:cxn modelId="{7661FFBE-1920-4511-9715-422C7CF1F64B}" type="presParOf" srcId="{D9B5B04E-7F90-491E-AB30-56F845EE4CC7}" destId="{1E7E3682-F318-4A87-8932-6F09D9EB1810}" srcOrd="0" destOrd="0" presId="urn:microsoft.com/office/officeart/2011/layout/HexagonRadial"/>
    <dgm:cxn modelId="{31F1EF6C-D21F-42E0-90EE-F4C9BDD37B07}" type="presParOf" srcId="{535EDB4C-3245-40F7-B869-81F945AEF680}" destId="{842142E2-B08A-4BB4-AE8D-6D6D53263D67}" srcOrd="2" destOrd="0" presId="urn:microsoft.com/office/officeart/2011/layout/HexagonRadial"/>
    <dgm:cxn modelId="{F15D01A5-81DD-4A64-8B92-3896F9695F9E}" type="presParOf" srcId="{535EDB4C-3245-40F7-B869-81F945AEF680}" destId="{5EE730CF-AAE9-4BAE-929E-BAD9E3241A96}" srcOrd="3" destOrd="0" presId="urn:microsoft.com/office/officeart/2011/layout/HexagonRadial"/>
    <dgm:cxn modelId="{014CCA62-84AF-4CD5-956D-942C1A0CA353}" type="presParOf" srcId="{5EE730CF-AAE9-4BAE-929E-BAD9E3241A96}" destId="{59215160-1C65-43A0-9214-6FEDF9EC46F2}" srcOrd="0" destOrd="0" presId="urn:microsoft.com/office/officeart/2011/layout/HexagonRadial"/>
    <dgm:cxn modelId="{23FAACEC-2EEA-4CDC-BD8D-511B4C5947A0}" type="presParOf" srcId="{535EDB4C-3245-40F7-B869-81F945AEF680}" destId="{9BC37543-4B42-4AA9-932B-D437EED186F1}" srcOrd="4" destOrd="0" presId="urn:microsoft.com/office/officeart/2011/layout/HexagonRadial"/>
    <dgm:cxn modelId="{0D9CDDA0-435A-437B-A37B-2D6908AB58D4}" type="presParOf" srcId="{535EDB4C-3245-40F7-B869-81F945AEF680}" destId="{8ACB78F2-1D4A-4CA4-B5A4-1F84288F3F4C}" srcOrd="5" destOrd="0" presId="urn:microsoft.com/office/officeart/2011/layout/HexagonRadial"/>
    <dgm:cxn modelId="{722FB563-0032-4C09-A6C4-E6669AF787EF}" type="presParOf" srcId="{8ACB78F2-1D4A-4CA4-B5A4-1F84288F3F4C}" destId="{F9B1355A-76C9-44E7-820D-D92E8AB2314B}" srcOrd="0" destOrd="0" presId="urn:microsoft.com/office/officeart/2011/layout/HexagonRadial"/>
    <dgm:cxn modelId="{B9307404-BF21-4EE2-B2D5-5F99A05905C4}" type="presParOf" srcId="{535EDB4C-3245-40F7-B869-81F945AEF680}" destId="{F8C77C9A-47E7-41A3-9C29-D6762F64965C}" srcOrd="6" destOrd="0" presId="urn:microsoft.com/office/officeart/2011/layout/HexagonRadial"/>
    <dgm:cxn modelId="{D648DBB3-A69C-463A-B38C-A18F6D8BC69B}" type="presParOf" srcId="{535EDB4C-3245-40F7-B869-81F945AEF680}" destId="{63CC3D1C-B2BF-4E4B-B99F-41A2EDBE1BC3}" srcOrd="7" destOrd="0" presId="urn:microsoft.com/office/officeart/2011/layout/HexagonRadial"/>
    <dgm:cxn modelId="{BF1E6C8F-0CA9-4C94-837D-3A35BBC642A0}" type="presParOf" srcId="{63CC3D1C-B2BF-4E4B-B99F-41A2EDBE1BC3}" destId="{DCF7CEBF-BAF5-4394-BF50-C027F236F35F}" srcOrd="0" destOrd="0" presId="urn:microsoft.com/office/officeart/2011/layout/HexagonRadial"/>
    <dgm:cxn modelId="{97FEC0DE-7F11-4F9C-85AA-6CBD938821B7}" type="presParOf" srcId="{535EDB4C-3245-40F7-B869-81F945AEF680}" destId="{CCDBCC6D-99C5-43BB-99B2-5F60B04FE64B}" srcOrd="8" destOrd="0" presId="urn:microsoft.com/office/officeart/2011/layout/HexagonRadial"/>
    <dgm:cxn modelId="{228F2543-A126-4A63-9DA3-5CC90175B51B}" type="presParOf" srcId="{535EDB4C-3245-40F7-B869-81F945AEF680}" destId="{64D4BAE8-2160-4AA4-BA1B-9B53A73F8093}" srcOrd="9" destOrd="0" presId="urn:microsoft.com/office/officeart/2011/layout/HexagonRadial"/>
    <dgm:cxn modelId="{5BCBCB54-5E0E-4C81-969B-9464238A642A}" type="presParOf" srcId="{64D4BAE8-2160-4AA4-BA1B-9B53A73F8093}" destId="{BA22F085-7DF9-4C45-8E45-C10232ED9586}" srcOrd="0" destOrd="0" presId="urn:microsoft.com/office/officeart/2011/layout/HexagonRadial"/>
    <dgm:cxn modelId="{33F3D3B1-FEF8-4810-AEB3-7137F6B840B8}" type="presParOf" srcId="{535EDB4C-3245-40F7-B869-81F945AEF680}" destId="{102DC895-1425-4E29-82CB-E28B0F8F4324}" srcOrd="10" destOrd="0" presId="urn:microsoft.com/office/officeart/2011/layout/HexagonRadial"/>
    <dgm:cxn modelId="{D018EEAB-39B6-4089-A836-AA093D06EB50}" type="presParOf" srcId="{535EDB4C-3245-40F7-B869-81F945AEF680}" destId="{8423C552-41ED-405C-8DCF-9A06386524DE}" srcOrd="11" destOrd="0" presId="urn:microsoft.com/office/officeart/2011/layout/HexagonRadial"/>
    <dgm:cxn modelId="{88C25452-7B90-4D93-9AC2-D711F70ECBDF}" type="presParOf" srcId="{8423C552-41ED-405C-8DCF-9A06386524DE}" destId="{5782B26A-F8A4-4E39-848D-B237E7E4C377}" srcOrd="0" destOrd="0" presId="urn:microsoft.com/office/officeart/2011/layout/HexagonRadial"/>
    <dgm:cxn modelId="{9A6F8202-1A1C-47E1-AAB4-DAC2A56195D6}" type="presParOf" srcId="{535EDB4C-3245-40F7-B869-81F945AEF680}" destId="{201E1B24-E813-4C45-BBF8-F4AE52B38CBD}"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C6F56A-8D7E-4FB1-9AB8-0DA0119147A3}">
      <dsp:nvSpPr>
        <dsp:cNvPr id="0" name=""/>
        <dsp:cNvSpPr/>
      </dsp:nvSpPr>
      <dsp:spPr>
        <a:xfrm>
          <a:off x="3778863" y="1117"/>
          <a:ext cx="2050683" cy="1367122"/>
        </a:xfrm>
        <a:prstGeom prst="roundRect">
          <a:avLst>
            <a:gd name="adj" fmla="val 10000"/>
          </a:avLst>
        </a:prstGeom>
        <a:gradFill rotWithShape="0">
          <a:gsLst>
            <a:gs pos="0">
              <a:schemeClr val="accent2">
                <a:alpha val="80000"/>
                <a:hueOff val="0"/>
                <a:satOff val="0"/>
                <a:lumOff val="0"/>
                <a:alphaOff val="0"/>
                <a:tint val="96000"/>
                <a:lumMod val="100000"/>
              </a:schemeClr>
            </a:gs>
            <a:gs pos="78000">
              <a:schemeClr val="accent2">
                <a:alpha val="8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E-Commerce Retailing</a:t>
          </a:r>
          <a:endParaRPr lang="en-IN" sz="2700" kern="1200" dirty="0"/>
        </a:p>
      </dsp:txBody>
      <dsp:txXfrm>
        <a:off x="3818905" y="41159"/>
        <a:ext cx="1970599" cy="1287038"/>
      </dsp:txXfrm>
    </dsp:sp>
    <dsp:sp modelId="{509F34D3-E25C-41F7-924E-CEE229ED3E9D}">
      <dsp:nvSpPr>
        <dsp:cNvPr id="0" name=""/>
        <dsp:cNvSpPr/>
      </dsp:nvSpPr>
      <dsp:spPr>
        <a:xfrm>
          <a:off x="2840655" y="1368239"/>
          <a:ext cx="1963549" cy="537880"/>
        </a:xfrm>
        <a:custGeom>
          <a:avLst/>
          <a:gdLst/>
          <a:ahLst/>
          <a:cxnLst/>
          <a:rect l="0" t="0" r="0" b="0"/>
          <a:pathLst>
            <a:path>
              <a:moveTo>
                <a:pt x="1963549" y="0"/>
              </a:moveTo>
              <a:lnTo>
                <a:pt x="1963549" y="268940"/>
              </a:lnTo>
              <a:lnTo>
                <a:pt x="0" y="268940"/>
              </a:lnTo>
              <a:lnTo>
                <a:pt x="0" y="537880"/>
              </a:lnTo>
            </a:path>
          </a:pathLst>
        </a:custGeom>
        <a:noFill/>
        <a:ln w="19050" cap="rnd" cmpd="sng" algn="ctr">
          <a:solidFill>
            <a:schemeClr val="accent2">
              <a:tint val="9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EF0F0ABB-821E-4DC3-B183-D164F00B694A}">
      <dsp:nvSpPr>
        <dsp:cNvPr id="0" name=""/>
        <dsp:cNvSpPr/>
      </dsp:nvSpPr>
      <dsp:spPr>
        <a:xfrm>
          <a:off x="1815314" y="1906120"/>
          <a:ext cx="2050683" cy="1367122"/>
        </a:xfrm>
        <a:prstGeom prst="roundRect">
          <a:avLst>
            <a:gd name="adj" fmla="val 10000"/>
          </a:avLst>
        </a:prstGeom>
        <a:gradFill rotWithShape="0">
          <a:gsLst>
            <a:gs pos="0">
              <a:schemeClr val="accent2">
                <a:alpha val="70000"/>
                <a:hueOff val="0"/>
                <a:satOff val="0"/>
                <a:lumOff val="0"/>
                <a:alphaOff val="0"/>
                <a:tint val="96000"/>
                <a:lumMod val="100000"/>
              </a:schemeClr>
            </a:gs>
            <a:gs pos="78000">
              <a:schemeClr val="accent2">
                <a:alpha val="7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B2C</a:t>
          </a:r>
          <a:endParaRPr lang="en-IN" sz="2700" kern="1200" dirty="0"/>
        </a:p>
      </dsp:txBody>
      <dsp:txXfrm>
        <a:off x="1855356" y="1946162"/>
        <a:ext cx="1970599" cy="1287038"/>
      </dsp:txXfrm>
    </dsp:sp>
    <dsp:sp modelId="{C4B74C48-1D0F-4BC5-91EF-CF5E1E1EB1F3}">
      <dsp:nvSpPr>
        <dsp:cNvPr id="0" name=""/>
        <dsp:cNvSpPr/>
      </dsp:nvSpPr>
      <dsp:spPr>
        <a:xfrm>
          <a:off x="1471845" y="3273242"/>
          <a:ext cx="1368810" cy="555817"/>
        </a:xfrm>
        <a:custGeom>
          <a:avLst/>
          <a:gdLst/>
          <a:ahLst/>
          <a:cxnLst/>
          <a:rect l="0" t="0" r="0" b="0"/>
          <a:pathLst>
            <a:path>
              <a:moveTo>
                <a:pt x="1368810" y="0"/>
              </a:moveTo>
              <a:lnTo>
                <a:pt x="1368810" y="277908"/>
              </a:lnTo>
              <a:lnTo>
                <a:pt x="0" y="277908"/>
              </a:lnTo>
              <a:lnTo>
                <a:pt x="0" y="555817"/>
              </a:lnTo>
            </a:path>
          </a:pathLst>
        </a:custGeom>
        <a:noFill/>
        <a:ln w="19050" cap="rnd" cmpd="sng" algn="ctr">
          <a:solidFill>
            <a:schemeClr val="accent2">
              <a:tint val="7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D604D872-BC7E-48AD-8E6C-7C4BFBD06395}">
      <dsp:nvSpPr>
        <dsp:cNvPr id="0" name=""/>
        <dsp:cNvSpPr/>
      </dsp:nvSpPr>
      <dsp:spPr>
        <a:xfrm>
          <a:off x="446503" y="3829060"/>
          <a:ext cx="2050683" cy="1367122"/>
        </a:xfrm>
        <a:prstGeom prst="roundRect">
          <a:avLst>
            <a:gd name="adj" fmla="val 10000"/>
          </a:avLst>
        </a:prstGeom>
        <a:gradFill rotWithShape="0">
          <a:gsLst>
            <a:gs pos="0">
              <a:schemeClr val="accent2">
                <a:alpha val="50000"/>
                <a:hueOff val="0"/>
                <a:satOff val="0"/>
                <a:lumOff val="0"/>
                <a:alphaOff val="0"/>
                <a:tint val="96000"/>
                <a:lumMod val="100000"/>
              </a:schemeClr>
            </a:gs>
            <a:gs pos="78000">
              <a:schemeClr val="accent2">
                <a:alpha val="5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Nykaa</a:t>
          </a:r>
          <a:endParaRPr lang="en-IN" sz="2700" kern="1200" dirty="0"/>
        </a:p>
      </dsp:txBody>
      <dsp:txXfrm>
        <a:off x="486545" y="3869102"/>
        <a:ext cx="1970599" cy="1287038"/>
      </dsp:txXfrm>
    </dsp:sp>
    <dsp:sp modelId="{B19C9F8D-6A0D-4786-8B50-8D6E712CB9F1}">
      <dsp:nvSpPr>
        <dsp:cNvPr id="0" name=""/>
        <dsp:cNvSpPr/>
      </dsp:nvSpPr>
      <dsp:spPr>
        <a:xfrm>
          <a:off x="2840655" y="3273242"/>
          <a:ext cx="1297077" cy="555817"/>
        </a:xfrm>
        <a:custGeom>
          <a:avLst/>
          <a:gdLst/>
          <a:ahLst/>
          <a:cxnLst/>
          <a:rect l="0" t="0" r="0" b="0"/>
          <a:pathLst>
            <a:path>
              <a:moveTo>
                <a:pt x="0" y="0"/>
              </a:moveTo>
              <a:lnTo>
                <a:pt x="0" y="277908"/>
              </a:lnTo>
              <a:lnTo>
                <a:pt x="1297077" y="277908"/>
              </a:lnTo>
              <a:lnTo>
                <a:pt x="1297077" y="555817"/>
              </a:lnTo>
            </a:path>
          </a:pathLst>
        </a:custGeom>
        <a:noFill/>
        <a:ln w="19050" cap="rnd" cmpd="sng" algn="ctr">
          <a:solidFill>
            <a:schemeClr val="accent2">
              <a:tint val="7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724A1C0F-27E6-4967-98B8-147255AA54F2}">
      <dsp:nvSpPr>
        <dsp:cNvPr id="0" name=""/>
        <dsp:cNvSpPr/>
      </dsp:nvSpPr>
      <dsp:spPr>
        <a:xfrm>
          <a:off x="3112391" y="3829060"/>
          <a:ext cx="2050683" cy="1367122"/>
        </a:xfrm>
        <a:prstGeom prst="roundRect">
          <a:avLst>
            <a:gd name="adj" fmla="val 10000"/>
          </a:avLst>
        </a:prstGeom>
        <a:gradFill rotWithShape="0">
          <a:gsLst>
            <a:gs pos="0">
              <a:schemeClr val="accent2">
                <a:alpha val="50000"/>
                <a:hueOff val="0"/>
                <a:satOff val="0"/>
                <a:lumOff val="0"/>
                <a:alphaOff val="0"/>
                <a:tint val="96000"/>
                <a:lumMod val="100000"/>
              </a:schemeClr>
            </a:gs>
            <a:gs pos="78000">
              <a:schemeClr val="accent2">
                <a:alpha val="5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FirstCry</a:t>
          </a:r>
          <a:endParaRPr lang="en-IN" sz="2700" kern="1200" dirty="0"/>
        </a:p>
      </dsp:txBody>
      <dsp:txXfrm>
        <a:off x="3152433" y="3869102"/>
        <a:ext cx="1970599" cy="1287038"/>
      </dsp:txXfrm>
    </dsp:sp>
    <dsp:sp modelId="{E78820B2-E630-4F6E-8348-1316A82A582C}">
      <dsp:nvSpPr>
        <dsp:cNvPr id="0" name=""/>
        <dsp:cNvSpPr/>
      </dsp:nvSpPr>
      <dsp:spPr>
        <a:xfrm>
          <a:off x="4804205" y="1368239"/>
          <a:ext cx="2017175" cy="537976"/>
        </a:xfrm>
        <a:custGeom>
          <a:avLst/>
          <a:gdLst/>
          <a:ahLst/>
          <a:cxnLst/>
          <a:rect l="0" t="0" r="0" b="0"/>
          <a:pathLst>
            <a:path>
              <a:moveTo>
                <a:pt x="0" y="0"/>
              </a:moveTo>
              <a:lnTo>
                <a:pt x="0" y="268988"/>
              </a:lnTo>
              <a:lnTo>
                <a:pt x="2017175" y="268988"/>
              </a:lnTo>
              <a:lnTo>
                <a:pt x="2017175" y="537976"/>
              </a:lnTo>
            </a:path>
          </a:pathLst>
        </a:custGeom>
        <a:noFill/>
        <a:ln w="19050" cap="rnd" cmpd="sng" algn="ctr">
          <a:solidFill>
            <a:schemeClr val="accent2">
              <a:tint val="9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531C0CD2-A158-4C4F-9752-0DA8FFD90F84}">
      <dsp:nvSpPr>
        <dsp:cNvPr id="0" name=""/>
        <dsp:cNvSpPr/>
      </dsp:nvSpPr>
      <dsp:spPr>
        <a:xfrm>
          <a:off x="5796039" y="1906216"/>
          <a:ext cx="2050683" cy="1367122"/>
        </a:xfrm>
        <a:prstGeom prst="roundRect">
          <a:avLst>
            <a:gd name="adj" fmla="val 10000"/>
          </a:avLst>
        </a:prstGeom>
        <a:gradFill rotWithShape="0">
          <a:gsLst>
            <a:gs pos="0">
              <a:schemeClr val="accent2">
                <a:alpha val="70000"/>
                <a:hueOff val="0"/>
                <a:satOff val="0"/>
                <a:lumOff val="0"/>
                <a:alphaOff val="0"/>
                <a:tint val="96000"/>
                <a:lumMod val="100000"/>
              </a:schemeClr>
            </a:gs>
            <a:gs pos="78000">
              <a:schemeClr val="accent2">
                <a:alpha val="7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B2B</a:t>
          </a:r>
          <a:endParaRPr lang="en-IN" sz="2700" kern="1200" dirty="0"/>
        </a:p>
      </dsp:txBody>
      <dsp:txXfrm>
        <a:off x="5836081" y="1946258"/>
        <a:ext cx="1970599" cy="1287038"/>
      </dsp:txXfrm>
    </dsp:sp>
    <dsp:sp modelId="{DD9376BA-A500-4CFC-AAC2-776164BB21F0}">
      <dsp:nvSpPr>
        <dsp:cNvPr id="0" name=""/>
        <dsp:cNvSpPr/>
      </dsp:nvSpPr>
      <dsp:spPr>
        <a:xfrm>
          <a:off x="6775640" y="3273338"/>
          <a:ext cx="91440" cy="556839"/>
        </a:xfrm>
        <a:custGeom>
          <a:avLst/>
          <a:gdLst/>
          <a:ahLst/>
          <a:cxnLst/>
          <a:rect l="0" t="0" r="0" b="0"/>
          <a:pathLst>
            <a:path>
              <a:moveTo>
                <a:pt x="45740" y="0"/>
              </a:moveTo>
              <a:lnTo>
                <a:pt x="45740" y="278419"/>
              </a:lnTo>
              <a:lnTo>
                <a:pt x="45720" y="278419"/>
              </a:lnTo>
              <a:lnTo>
                <a:pt x="45720" y="556839"/>
              </a:lnTo>
            </a:path>
          </a:pathLst>
        </a:custGeom>
        <a:noFill/>
        <a:ln w="19050" cap="rnd" cmpd="sng" algn="ctr">
          <a:solidFill>
            <a:schemeClr val="accent2">
              <a:tint val="7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F17AF1E5-7301-4EF7-AB0F-F317EC422736}">
      <dsp:nvSpPr>
        <dsp:cNvPr id="0" name=""/>
        <dsp:cNvSpPr/>
      </dsp:nvSpPr>
      <dsp:spPr>
        <a:xfrm>
          <a:off x="5796018" y="3830177"/>
          <a:ext cx="2050683" cy="1367122"/>
        </a:xfrm>
        <a:prstGeom prst="roundRect">
          <a:avLst>
            <a:gd name="adj" fmla="val 10000"/>
          </a:avLst>
        </a:prstGeom>
        <a:gradFill rotWithShape="0">
          <a:gsLst>
            <a:gs pos="0">
              <a:schemeClr val="accent2">
                <a:alpha val="50000"/>
                <a:hueOff val="0"/>
                <a:satOff val="0"/>
                <a:lumOff val="0"/>
                <a:alphaOff val="0"/>
                <a:tint val="96000"/>
                <a:lumMod val="100000"/>
              </a:schemeClr>
            </a:gs>
            <a:gs pos="78000">
              <a:schemeClr val="accent2">
                <a:alpha val="5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LinkedIn</a:t>
          </a:r>
          <a:endParaRPr lang="en-IN" sz="2700" kern="1200" dirty="0"/>
        </a:p>
      </dsp:txBody>
      <dsp:txXfrm>
        <a:off x="5836060" y="3870219"/>
        <a:ext cx="1970599" cy="12870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9398F0-5451-457D-A2E3-1F278240ACC2}">
      <dsp:nvSpPr>
        <dsp:cNvPr id="0" name=""/>
        <dsp:cNvSpPr/>
      </dsp:nvSpPr>
      <dsp:spPr>
        <a:xfrm>
          <a:off x="2071531" y="1519443"/>
          <a:ext cx="1919963" cy="1660845"/>
        </a:xfrm>
        <a:prstGeom prst="hexagon">
          <a:avLst>
            <a:gd name="adj" fmla="val 28570"/>
            <a:gd name="vf" fmla="val 115470"/>
          </a:avLst>
        </a:prstGeom>
        <a:solidFill>
          <a:schemeClr val="accent1">
            <a:shade val="8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Churn(Y/N)</a:t>
          </a:r>
          <a:endParaRPr lang="en-IN" sz="1100" kern="1200" dirty="0"/>
        </a:p>
      </dsp:txBody>
      <dsp:txXfrm>
        <a:off x="2389696" y="1794668"/>
        <a:ext cx="1283633" cy="1110395"/>
      </dsp:txXfrm>
    </dsp:sp>
    <dsp:sp modelId="{59215160-1C65-43A0-9214-6FEDF9EC46F2}">
      <dsp:nvSpPr>
        <dsp:cNvPr id="0" name=""/>
        <dsp:cNvSpPr/>
      </dsp:nvSpPr>
      <dsp:spPr>
        <a:xfrm>
          <a:off x="3264907" y="715938"/>
          <a:ext cx="724396" cy="624163"/>
        </a:xfrm>
        <a:prstGeom prst="hexagon">
          <a:avLst>
            <a:gd name="adj" fmla="val 28900"/>
            <a:gd name="vf" fmla="val 115470"/>
          </a:avLst>
        </a:prstGeom>
        <a:solidFill>
          <a:schemeClr val="accent1">
            <a:tint val="40000"/>
            <a:hueOff val="0"/>
            <a:satOff val="0"/>
            <a:lumOff val="0"/>
            <a:alphaOff val="0"/>
          </a:schemeClr>
        </a:solidFill>
        <a:ln w="12700" cap="rnd"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842142E2-B08A-4BB4-AE8D-6D6D53263D67}">
      <dsp:nvSpPr>
        <dsp:cNvPr id="0" name=""/>
        <dsp:cNvSpPr/>
      </dsp:nvSpPr>
      <dsp:spPr>
        <a:xfrm>
          <a:off x="2239498" y="0"/>
          <a:ext cx="1573396" cy="1361172"/>
        </a:xfrm>
        <a:prstGeom prst="hexagon">
          <a:avLst>
            <a:gd name="adj" fmla="val 28570"/>
            <a:gd name="vf" fmla="val 115470"/>
          </a:avLst>
        </a:prstGeom>
        <a:solidFill>
          <a:schemeClr val="accent1">
            <a:shade val="80000"/>
            <a:hueOff val="0"/>
            <a:satOff val="0"/>
            <a:lumOff val="0"/>
            <a:alphaOff val="0"/>
          </a:schemeClr>
        </a:solid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Price</a:t>
          </a:r>
          <a:endParaRPr lang="en-IN" sz="1100" kern="1200" dirty="0"/>
        </a:p>
      </dsp:txBody>
      <dsp:txXfrm>
        <a:off x="2500243" y="225575"/>
        <a:ext cx="1051906" cy="910022"/>
      </dsp:txXfrm>
    </dsp:sp>
    <dsp:sp modelId="{F9B1355A-76C9-44E7-820D-D92E8AB2314B}">
      <dsp:nvSpPr>
        <dsp:cNvPr id="0" name=""/>
        <dsp:cNvSpPr/>
      </dsp:nvSpPr>
      <dsp:spPr>
        <a:xfrm>
          <a:off x="4110334" y="1882791"/>
          <a:ext cx="724396" cy="624163"/>
        </a:xfrm>
        <a:prstGeom prst="hexagon">
          <a:avLst>
            <a:gd name="adj" fmla="val 28900"/>
            <a:gd name="vf" fmla="val 115470"/>
          </a:avLst>
        </a:prstGeom>
        <a:solidFill>
          <a:schemeClr val="accent1">
            <a:tint val="40000"/>
            <a:hueOff val="0"/>
            <a:satOff val="0"/>
            <a:lumOff val="0"/>
            <a:alphaOff val="0"/>
          </a:schemeClr>
        </a:solidFill>
        <a:ln w="12700" cap="rnd"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9BC37543-4B42-4AA9-932B-D437EED186F1}">
      <dsp:nvSpPr>
        <dsp:cNvPr id="0" name=""/>
        <dsp:cNvSpPr/>
      </dsp:nvSpPr>
      <dsp:spPr>
        <a:xfrm>
          <a:off x="3682485" y="837212"/>
          <a:ext cx="1573396" cy="1361172"/>
        </a:xfrm>
        <a:prstGeom prst="hexagon">
          <a:avLst>
            <a:gd name="adj" fmla="val 28570"/>
            <a:gd name="vf" fmla="val 115470"/>
          </a:avLst>
        </a:prstGeom>
        <a:solidFill>
          <a:schemeClr val="accent1">
            <a:shade val="80000"/>
            <a:hueOff val="90378"/>
            <a:satOff val="-4845"/>
            <a:lumOff val="6186"/>
            <a:alphaOff val="0"/>
          </a:schemeClr>
        </a:solid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Lack of Communication</a:t>
          </a:r>
          <a:endParaRPr lang="en-IN" sz="1100" kern="1200" dirty="0"/>
        </a:p>
      </dsp:txBody>
      <dsp:txXfrm>
        <a:off x="3943230" y="1062787"/>
        <a:ext cx="1051906" cy="910022"/>
      </dsp:txXfrm>
    </dsp:sp>
    <dsp:sp modelId="{DCF7CEBF-BAF5-4394-BF50-C027F236F35F}">
      <dsp:nvSpPr>
        <dsp:cNvPr id="0" name=""/>
        <dsp:cNvSpPr/>
      </dsp:nvSpPr>
      <dsp:spPr>
        <a:xfrm>
          <a:off x="3523046" y="3199949"/>
          <a:ext cx="724396" cy="624163"/>
        </a:xfrm>
        <a:prstGeom prst="hexagon">
          <a:avLst>
            <a:gd name="adj" fmla="val 28900"/>
            <a:gd name="vf" fmla="val 115470"/>
          </a:avLst>
        </a:prstGeom>
        <a:solidFill>
          <a:schemeClr val="accent1">
            <a:tint val="40000"/>
            <a:hueOff val="0"/>
            <a:satOff val="0"/>
            <a:lumOff val="0"/>
            <a:alphaOff val="0"/>
          </a:schemeClr>
        </a:solidFill>
        <a:ln w="12700" cap="rnd"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F8C77C9A-47E7-41A3-9C29-D6762F64965C}">
      <dsp:nvSpPr>
        <dsp:cNvPr id="0" name=""/>
        <dsp:cNvSpPr/>
      </dsp:nvSpPr>
      <dsp:spPr>
        <a:xfrm>
          <a:off x="3682485" y="2483074"/>
          <a:ext cx="1573396" cy="1361172"/>
        </a:xfrm>
        <a:prstGeom prst="hexagon">
          <a:avLst>
            <a:gd name="adj" fmla="val 28570"/>
            <a:gd name="vf" fmla="val 115470"/>
          </a:avLst>
        </a:prstGeom>
        <a:solidFill>
          <a:schemeClr val="accent1">
            <a:shade val="80000"/>
            <a:hueOff val="180756"/>
            <a:satOff val="-9690"/>
            <a:lumOff val="12372"/>
            <a:alphaOff val="0"/>
          </a:schemeClr>
        </a:solid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Service Failures</a:t>
          </a:r>
          <a:endParaRPr lang="en-IN" sz="1100" kern="1200" dirty="0"/>
        </a:p>
      </dsp:txBody>
      <dsp:txXfrm>
        <a:off x="3943230" y="2708649"/>
        <a:ext cx="1051906" cy="910022"/>
      </dsp:txXfrm>
    </dsp:sp>
    <dsp:sp modelId="{BA22F085-7DF9-4C45-8E45-C10232ED9586}">
      <dsp:nvSpPr>
        <dsp:cNvPr id="0" name=""/>
        <dsp:cNvSpPr/>
      </dsp:nvSpPr>
      <dsp:spPr>
        <a:xfrm>
          <a:off x="2066214" y="3336675"/>
          <a:ext cx="724396" cy="624163"/>
        </a:xfrm>
        <a:prstGeom prst="hexagon">
          <a:avLst>
            <a:gd name="adj" fmla="val 28900"/>
            <a:gd name="vf" fmla="val 115470"/>
          </a:avLst>
        </a:prstGeom>
        <a:solidFill>
          <a:schemeClr val="accent1">
            <a:tint val="40000"/>
            <a:hueOff val="0"/>
            <a:satOff val="0"/>
            <a:lumOff val="0"/>
            <a:alphaOff val="0"/>
          </a:schemeClr>
        </a:solidFill>
        <a:ln w="12700" cap="rnd"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CCDBCC6D-99C5-43BB-99B2-5F60B04FE64B}">
      <dsp:nvSpPr>
        <dsp:cNvPr id="0" name=""/>
        <dsp:cNvSpPr/>
      </dsp:nvSpPr>
      <dsp:spPr>
        <a:xfrm>
          <a:off x="2239498" y="3321223"/>
          <a:ext cx="1573396" cy="1361172"/>
        </a:xfrm>
        <a:prstGeom prst="hexagon">
          <a:avLst>
            <a:gd name="adj" fmla="val 28570"/>
            <a:gd name="vf" fmla="val 115470"/>
          </a:avLst>
        </a:prstGeom>
        <a:solidFill>
          <a:schemeClr val="accent1">
            <a:shade val="80000"/>
            <a:hueOff val="271134"/>
            <a:satOff val="-14536"/>
            <a:lumOff val="18557"/>
            <a:alphaOff val="0"/>
          </a:schemeClr>
        </a:solid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Outdated Product</a:t>
          </a:r>
          <a:endParaRPr lang="en-IN" sz="1100" kern="1200" dirty="0"/>
        </a:p>
      </dsp:txBody>
      <dsp:txXfrm>
        <a:off x="2500243" y="3546798"/>
        <a:ext cx="1051906" cy="910022"/>
      </dsp:txXfrm>
    </dsp:sp>
    <dsp:sp modelId="{5782B26A-F8A4-4E39-848D-B237E7E4C377}">
      <dsp:nvSpPr>
        <dsp:cNvPr id="0" name=""/>
        <dsp:cNvSpPr/>
      </dsp:nvSpPr>
      <dsp:spPr>
        <a:xfrm>
          <a:off x="1189188" y="2198933"/>
          <a:ext cx="724396" cy="624163"/>
        </a:xfrm>
        <a:prstGeom prst="hexagon">
          <a:avLst>
            <a:gd name="adj" fmla="val 28900"/>
            <a:gd name="vf" fmla="val 115470"/>
          </a:avLst>
        </a:prstGeom>
        <a:solidFill>
          <a:schemeClr val="accent1">
            <a:tint val="40000"/>
            <a:hueOff val="0"/>
            <a:satOff val="0"/>
            <a:lumOff val="0"/>
            <a:alphaOff val="0"/>
          </a:schemeClr>
        </a:solidFill>
        <a:ln w="12700" cap="rnd"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102DC895-1425-4E29-82CB-E28B0F8F4324}">
      <dsp:nvSpPr>
        <dsp:cNvPr id="0" name=""/>
        <dsp:cNvSpPr/>
      </dsp:nvSpPr>
      <dsp:spPr>
        <a:xfrm>
          <a:off x="789812" y="2484011"/>
          <a:ext cx="1573396" cy="1361172"/>
        </a:xfrm>
        <a:prstGeom prst="hexagon">
          <a:avLst>
            <a:gd name="adj" fmla="val 28570"/>
            <a:gd name="vf" fmla="val 115470"/>
          </a:avLst>
        </a:prstGeom>
        <a:solidFill>
          <a:schemeClr val="accent1">
            <a:shade val="80000"/>
            <a:hueOff val="361511"/>
            <a:satOff val="-19381"/>
            <a:lumOff val="24743"/>
            <a:alphaOff val="0"/>
          </a:schemeClr>
        </a:solid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Competition</a:t>
          </a:r>
          <a:endParaRPr lang="en-IN" sz="1100" kern="1200" dirty="0"/>
        </a:p>
      </dsp:txBody>
      <dsp:txXfrm>
        <a:off x="1050557" y="2709586"/>
        <a:ext cx="1051906" cy="910022"/>
      </dsp:txXfrm>
    </dsp:sp>
    <dsp:sp modelId="{201E1B24-E813-4C45-BBF8-F4AE52B38CBD}">
      <dsp:nvSpPr>
        <dsp:cNvPr id="0" name=""/>
        <dsp:cNvSpPr/>
      </dsp:nvSpPr>
      <dsp:spPr>
        <a:xfrm>
          <a:off x="789812" y="835339"/>
          <a:ext cx="1573396" cy="1361172"/>
        </a:xfrm>
        <a:prstGeom prst="hexagon">
          <a:avLst>
            <a:gd name="adj" fmla="val 28570"/>
            <a:gd name="vf" fmla="val 115470"/>
          </a:avLst>
        </a:prstGeom>
        <a:solidFill>
          <a:schemeClr val="accent1">
            <a:shade val="80000"/>
            <a:hueOff val="451889"/>
            <a:satOff val="-24226"/>
            <a:lumOff val="30929"/>
            <a:alphaOff val="0"/>
          </a:schemeClr>
        </a:solid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Value of the product</a:t>
          </a:r>
          <a:endParaRPr lang="en-IN" sz="1100" kern="1200" dirty="0"/>
        </a:p>
      </dsp:txBody>
      <dsp:txXfrm>
        <a:off x="1050557" y="1060914"/>
        <a:ext cx="1051906" cy="91002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132927F-5AB0-4224-AB0D-BC7D6F5D2493}" type="datetimeFigureOut">
              <a:rPr lang="en-IN" smtClean="0"/>
              <a:t>30-04-2022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C95EA2-E794-49DC-8E9E-642A380C095C}" type="slidenum">
              <a:rPr lang="en-IN" smtClean="0"/>
              <a:t>‹#›</a:t>
            </a:fld>
            <a:endParaRPr lang="en-IN"/>
          </a:p>
        </p:txBody>
      </p:sp>
    </p:spTree>
    <p:extLst>
      <p:ext uri="{BB962C8B-B14F-4D97-AF65-F5344CB8AC3E}">
        <p14:creationId xmlns:p14="http://schemas.microsoft.com/office/powerpoint/2010/main" val="727145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32927F-5AB0-4224-AB0D-BC7D6F5D2493}" type="datetimeFigureOut">
              <a:rPr lang="en-IN" smtClean="0"/>
              <a:t>30-04-2022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C95EA2-E794-49DC-8E9E-642A380C095C}" type="slidenum">
              <a:rPr lang="en-IN" smtClean="0"/>
              <a:t>‹#›</a:t>
            </a:fld>
            <a:endParaRPr lang="en-IN"/>
          </a:p>
        </p:txBody>
      </p:sp>
    </p:spTree>
    <p:extLst>
      <p:ext uri="{BB962C8B-B14F-4D97-AF65-F5344CB8AC3E}">
        <p14:creationId xmlns:p14="http://schemas.microsoft.com/office/powerpoint/2010/main" val="3577791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32927F-5AB0-4224-AB0D-BC7D6F5D2493}" type="datetimeFigureOut">
              <a:rPr lang="en-IN" smtClean="0"/>
              <a:t>30-04-2022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C95EA2-E794-49DC-8E9E-642A380C095C}"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74732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32927F-5AB0-4224-AB0D-BC7D6F5D2493}" type="datetimeFigureOut">
              <a:rPr lang="en-IN" smtClean="0"/>
              <a:t>30-04-2022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C95EA2-E794-49DC-8E9E-642A380C095C}" type="slidenum">
              <a:rPr lang="en-IN" smtClean="0"/>
              <a:t>‹#›</a:t>
            </a:fld>
            <a:endParaRPr lang="en-IN"/>
          </a:p>
        </p:txBody>
      </p:sp>
    </p:spTree>
    <p:extLst>
      <p:ext uri="{BB962C8B-B14F-4D97-AF65-F5344CB8AC3E}">
        <p14:creationId xmlns:p14="http://schemas.microsoft.com/office/powerpoint/2010/main" val="4959464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32927F-5AB0-4224-AB0D-BC7D6F5D2493}" type="datetimeFigureOut">
              <a:rPr lang="en-IN" smtClean="0"/>
              <a:t>30-04-2022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C95EA2-E794-49DC-8E9E-642A380C095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440079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32927F-5AB0-4224-AB0D-BC7D6F5D2493}" type="datetimeFigureOut">
              <a:rPr lang="en-IN" smtClean="0"/>
              <a:t>30-04-2022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C95EA2-E794-49DC-8E9E-642A380C095C}" type="slidenum">
              <a:rPr lang="en-IN" smtClean="0"/>
              <a:t>‹#›</a:t>
            </a:fld>
            <a:endParaRPr lang="en-IN"/>
          </a:p>
        </p:txBody>
      </p:sp>
    </p:spTree>
    <p:extLst>
      <p:ext uri="{BB962C8B-B14F-4D97-AF65-F5344CB8AC3E}">
        <p14:creationId xmlns:p14="http://schemas.microsoft.com/office/powerpoint/2010/main" val="42033396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32927F-5AB0-4224-AB0D-BC7D6F5D2493}" type="datetimeFigureOut">
              <a:rPr lang="en-IN" smtClean="0"/>
              <a:t>30-04-2022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C95EA2-E794-49DC-8E9E-642A380C095C}" type="slidenum">
              <a:rPr lang="en-IN" smtClean="0"/>
              <a:t>‹#›</a:t>
            </a:fld>
            <a:endParaRPr lang="en-IN"/>
          </a:p>
        </p:txBody>
      </p:sp>
    </p:spTree>
    <p:extLst>
      <p:ext uri="{BB962C8B-B14F-4D97-AF65-F5344CB8AC3E}">
        <p14:creationId xmlns:p14="http://schemas.microsoft.com/office/powerpoint/2010/main" val="39820686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32927F-5AB0-4224-AB0D-BC7D6F5D2493}" type="datetimeFigureOut">
              <a:rPr lang="en-IN" smtClean="0"/>
              <a:t>30-04-2022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C95EA2-E794-49DC-8E9E-642A380C095C}" type="slidenum">
              <a:rPr lang="en-IN" smtClean="0"/>
              <a:t>‹#›</a:t>
            </a:fld>
            <a:endParaRPr lang="en-IN"/>
          </a:p>
        </p:txBody>
      </p:sp>
    </p:spTree>
    <p:extLst>
      <p:ext uri="{BB962C8B-B14F-4D97-AF65-F5344CB8AC3E}">
        <p14:creationId xmlns:p14="http://schemas.microsoft.com/office/powerpoint/2010/main" val="1369936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32927F-5AB0-4224-AB0D-BC7D6F5D2493}" type="datetimeFigureOut">
              <a:rPr lang="en-IN" smtClean="0"/>
              <a:t>30-04-2022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C95EA2-E794-49DC-8E9E-642A380C095C}" type="slidenum">
              <a:rPr lang="en-IN" smtClean="0"/>
              <a:t>‹#›</a:t>
            </a:fld>
            <a:endParaRPr lang="en-IN"/>
          </a:p>
        </p:txBody>
      </p:sp>
    </p:spTree>
    <p:extLst>
      <p:ext uri="{BB962C8B-B14F-4D97-AF65-F5344CB8AC3E}">
        <p14:creationId xmlns:p14="http://schemas.microsoft.com/office/powerpoint/2010/main" val="4049755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32927F-5AB0-4224-AB0D-BC7D6F5D2493}" type="datetimeFigureOut">
              <a:rPr lang="en-IN" smtClean="0"/>
              <a:t>30-04-2022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C95EA2-E794-49DC-8E9E-642A380C095C}" type="slidenum">
              <a:rPr lang="en-IN" smtClean="0"/>
              <a:t>‹#›</a:t>
            </a:fld>
            <a:endParaRPr lang="en-IN"/>
          </a:p>
        </p:txBody>
      </p:sp>
    </p:spTree>
    <p:extLst>
      <p:ext uri="{BB962C8B-B14F-4D97-AF65-F5344CB8AC3E}">
        <p14:creationId xmlns:p14="http://schemas.microsoft.com/office/powerpoint/2010/main" val="1099949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32927F-5AB0-4224-AB0D-BC7D6F5D2493}" type="datetimeFigureOut">
              <a:rPr lang="en-IN" smtClean="0"/>
              <a:t>30-04-2022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C95EA2-E794-49DC-8E9E-642A380C095C}" type="slidenum">
              <a:rPr lang="en-IN" smtClean="0"/>
              <a:t>‹#›</a:t>
            </a:fld>
            <a:endParaRPr lang="en-IN"/>
          </a:p>
        </p:txBody>
      </p:sp>
    </p:spTree>
    <p:extLst>
      <p:ext uri="{BB962C8B-B14F-4D97-AF65-F5344CB8AC3E}">
        <p14:creationId xmlns:p14="http://schemas.microsoft.com/office/powerpoint/2010/main" val="270358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32927F-5AB0-4224-AB0D-BC7D6F5D2493}" type="datetimeFigureOut">
              <a:rPr lang="en-IN" smtClean="0"/>
              <a:t>30-04-2022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FC95EA2-E794-49DC-8E9E-642A380C095C}" type="slidenum">
              <a:rPr lang="en-IN" smtClean="0"/>
              <a:t>‹#›</a:t>
            </a:fld>
            <a:endParaRPr lang="en-IN"/>
          </a:p>
        </p:txBody>
      </p:sp>
    </p:spTree>
    <p:extLst>
      <p:ext uri="{BB962C8B-B14F-4D97-AF65-F5344CB8AC3E}">
        <p14:creationId xmlns:p14="http://schemas.microsoft.com/office/powerpoint/2010/main" val="4279320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32927F-5AB0-4224-AB0D-BC7D6F5D2493}" type="datetimeFigureOut">
              <a:rPr lang="en-IN" smtClean="0"/>
              <a:t>30-04-2022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FC95EA2-E794-49DC-8E9E-642A380C095C}" type="slidenum">
              <a:rPr lang="en-IN" smtClean="0"/>
              <a:t>‹#›</a:t>
            </a:fld>
            <a:endParaRPr lang="en-IN"/>
          </a:p>
        </p:txBody>
      </p:sp>
    </p:spTree>
    <p:extLst>
      <p:ext uri="{BB962C8B-B14F-4D97-AF65-F5344CB8AC3E}">
        <p14:creationId xmlns:p14="http://schemas.microsoft.com/office/powerpoint/2010/main" val="341376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32927F-5AB0-4224-AB0D-BC7D6F5D2493}" type="datetimeFigureOut">
              <a:rPr lang="en-IN" smtClean="0"/>
              <a:t>30-04-2022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FC95EA2-E794-49DC-8E9E-642A380C095C}" type="slidenum">
              <a:rPr lang="en-IN" smtClean="0"/>
              <a:t>‹#›</a:t>
            </a:fld>
            <a:endParaRPr lang="en-IN"/>
          </a:p>
        </p:txBody>
      </p:sp>
    </p:spTree>
    <p:extLst>
      <p:ext uri="{BB962C8B-B14F-4D97-AF65-F5344CB8AC3E}">
        <p14:creationId xmlns:p14="http://schemas.microsoft.com/office/powerpoint/2010/main" val="3562245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132927F-5AB0-4224-AB0D-BC7D6F5D2493}" type="datetimeFigureOut">
              <a:rPr lang="en-IN" smtClean="0"/>
              <a:t>30-04-2022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C95EA2-E794-49DC-8E9E-642A380C095C}" type="slidenum">
              <a:rPr lang="en-IN" smtClean="0"/>
              <a:t>‹#›</a:t>
            </a:fld>
            <a:endParaRPr lang="en-IN"/>
          </a:p>
        </p:txBody>
      </p:sp>
    </p:spTree>
    <p:extLst>
      <p:ext uri="{BB962C8B-B14F-4D97-AF65-F5344CB8AC3E}">
        <p14:creationId xmlns:p14="http://schemas.microsoft.com/office/powerpoint/2010/main" val="757979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32927F-5AB0-4224-AB0D-BC7D6F5D2493}" type="datetimeFigureOut">
              <a:rPr lang="en-IN" smtClean="0"/>
              <a:t>30-04-2022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C95EA2-E794-49DC-8E9E-642A380C095C}" type="slidenum">
              <a:rPr lang="en-IN" smtClean="0"/>
              <a:t>‹#›</a:t>
            </a:fld>
            <a:endParaRPr lang="en-IN"/>
          </a:p>
        </p:txBody>
      </p:sp>
    </p:spTree>
    <p:extLst>
      <p:ext uri="{BB962C8B-B14F-4D97-AF65-F5344CB8AC3E}">
        <p14:creationId xmlns:p14="http://schemas.microsoft.com/office/powerpoint/2010/main" val="1647932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132927F-5AB0-4224-AB0D-BC7D6F5D2493}" type="datetimeFigureOut">
              <a:rPr lang="en-IN" smtClean="0"/>
              <a:t>30-04-2022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FC95EA2-E794-49DC-8E9E-642A380C095C}" type="slidenum">
              <a:rPr lang="en-IN" smtClean="0"/>
              <a:t>‹#›</a:t>
            </a:fld>
            <a:endParaRPr lang="en-IN"/>
          </a:p>
        </p:txBody>
      </p:sp>
    </p:spTree>
    <p:extLst>
      <p:ext uri="{BB962C8B-B14F-4D97-AF65-F5344CB8AC3E}">
        <p14:creationId xmlns:p14="http://schemas.microsoft.com/office/powerpoint/2010/main" val="3585803351"/>
      </p:ext>
    </p:extLst>
  </p:cSld>
  <p:clrMap bg1="dk1" tx1="lt1" bg2="dk2" tx2="lt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AFCD9-E069-4537-95F6-B0D31A3D04CF}"/>
              </a:ext>
            </a:extLst>
          </p:cNvPr>
          <p:cNvSpPr>
            <a:spLocks noGrp="1"/>
          </p:cNvSpPr>
          <p:nvPr>
            <p:ph type="ctrTitle"/>
          </p:nvPr>
        </p:nvSpPr>
        <p:spPr/>
        <p:txBody>
          <a:bodyPr/>
          <a:lstStyle/>
          <a:p>
            <a:r>
              <a:rPr lang="en-US" dirty="0"/>
              <a:t>E-Commerce Analytics</a:t>
            </a:r>
            <a:endParaRPr lang="en-IN" dirty="0"/>
          </a:p>
        </p:txBody>
      </p:sp>
      <p:sp>
        <p:nvSpPr>
          <p:cNvPr id="3" name="Subtitle 2">
            <a:extLst>
              <a:ext uri="{FF2B5EF4-FFF2-40B4-BE49-F238E27FC236}">
                <a16:creationId xmlns:a16="http://schemas.microsoft.com/office/drawing/2014/main" id="{F1F860E4-5A0B-4D57-9B8E-F12D6D1AFB27}"/>
              </a:ext>
            </a:extLst>
          </p:cNvPr>
          <p:cNvSpPr>
            <a:spLocks noGrp="1"/>
          </p:cNvSpPr>
          <p:nvPr>
            <p:ph type="subTitle" idx="1"/>
          </p:nvPr>
        </p:nvSpPr>
        <p:spPr/>
        <p:txBody>
          <a:bodyPr>
            <a:normAutofit/>
          </a:bodyPr>
          <a:lstStyle/>
          <a:p>
            <a:r>
              <a:rPr lang="en-US" sz="2800" dirty="0"/>
              <a:t>Challenges and Solutions</a:t>
            </a:r>
            <a:endParaRPr lang="en-IN" sz="2800" dirty="0"/>
          </a:p>
        </p:txBody>
      </p:sp>
    </p:spTree>
    <p:extLst>
      <p:ext uri="{BB962C8B-B14F-4D97-AF65-F5344CB8AC3E}">
        <p14:creationId xmlns:p14="http://schemas.microsoft.com/office/powerpoint/2010/main" val="3785827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4CF31665-7580-4A46-94C4-B1B253FFBBD3}"/>
              </a:ext>
            </a:extLst>
          </p:cNvPr>
          <p:cNvGraphicFramePr/>
          <p:nvPr>
            <p:extLst>
              <p:ext uri="{D42A27DB-BD31-4B8C-83A1-F6EECF244321}">
                <p14:modId xmlns:p14="http://schemas.microsoft.com/office/powerpoint/2010/main" val="4257443760"/>
              </p:ext>
            </p:extLst>
          </p:nvPr>
        </p:nvGraphicFramePr>
        <p:xfrm>
          <a:off x="3073153" y="1162974"/>
          <a:ext cx="6045694" cy="46823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E0F80B6E-B8D4-4326-9C38-05A9B0A0DBF7}"/>
              </a:ext>
            </a:extLst>
          </p:cNvPr>
          <p:cNvSpPr txBox="1"/>
          <p:nvPr/>
        </p:nvSpPr>
        <p:spPr>
          <a:xfrm>
            <a:off x="2654423" y="275208"/>
            <a:ext cx="6915705" cy="523220"/>
          </a:xfrm>
          <a:prstGeom prst="rect">
            <a:avLst/>
          </a:prstGeom>
          <a:noFill/>
        </p:spPr>
        <p:txBody>
          <a:bodyPr wrap="square" rtlCol="0">
            <a:spAutoFit/>
          </a:bodyPr>
          <a:lstStyle/>
          <a:p>
            <a:pPr algn="ctr"/>
            <a:r>
              <a:rPr lang="en-US" sz="2800" dirty="0"/>
              <a:t>TARGET VARIABLE WITH ITS FEATURES</a:t>
            </a:r>
            <a:endParaRPr lang="en-IN" sz="2800" dirty="0"/>
          </a:p>
        </p:txBody>
      </p:sp>
      <p:sp>
        <p:nvSpPr>
          <p:cNvPr id="5" name="TextBox 4">
            <a:extLst>
              <a:ext uri="{FF2B5EF4-FFF2-40B4-BE49-F238E27FC236}">
                <a16:creationId xmlns:a16="http://schemas.microsoft.com/office/drawing/2014/main" id="{78FBFD7B-B3A4-4FC2-B3DA-3FDCD59DFDA5}"/>
              </a:ext>
            </a:extLst>
          </p:cNvPr>
          <p:cNvSpPr txBox="1"/>
          <p:nvPr/>
        </p:nvSpPr>
        <p:spPr>
          <a:xfrm>
            <a:off x="8806650" y="3861786"/>
            <a:ext cx="3266982" cy="2308324"/>
          </a:xfrm>
          <a:prstGeom prst="rect">
            <a:avLst/>
          </a:prstGeom>
          <a:noFill/>
        </p:spPr>
        <p:txBody>
          <a:bodyPr wrap="square" rtlCol="0">
            <a:spAutoFit/>
          </a:bodyPr>
          <a:lstStyle/>
          <a:p>
            <a:r>
              <a:rPr lang="en-US" dirty="0"/>
              <a:t>Dependent Variable: Churn(Y/N)</a:t>
            </a:r>
          </a:p>
          <a:p>
            <a:r>
              <a:rPr lang="en-US" dirty="0"/>
              <a:t>Independent Variables:</a:t>
            </a:r>
          </a:p>
          <a:p>
            <a:pPr marL="285750" indent="-285750">
              <a:buFont typeface="Arial" panose="020B0604020202020204" pitchFamily="34" charset="0"/>
              <a:buChar char="•"/>
            </a:pPr>
            <a:r>
              <a:rPr lang="en-US" dirty="0"/>
              <a:t>Price</a:t>
            </a:r>
          </a:p>
          <a:p>
            <a:pPr marL="285750" indent="-285750">
              <a:buFont typeface="Arial" panose="020B0604020202020204" pitchFamily="34" charset="0"/>
              <a:buChar char="•"/>
            </a:pPr>
            <a:r>
              <a:rPr lang="en-US" dirty="0"/>
              <a:t>Lack of Communication</a:t>
            </a:r>
          </a:p>
          <a:p>
            <a:pPr marL="285750" indent="-285750">
              <a:buFont typeface="Arial" panose="020B0604020202020204" pitchFamily="34" charset="0"/>
              <a:buChar char="•"/>
            </a:pPr>
            <a:r>
              <a:rPr lang="en-US" dirty="0"/>
              <a:t>Service Failures</a:t>
            </a:r>
          </a:p>
          <a:p>
            <a:pPr marL="285750" indent="-285750">
              <a:buFont typeface="Arial" panose="020B0604020202020204" pitchFamily="34" charset="0"/>
              <a:buChar char="•"/>
            </a:pPr>
            <a:r>
              <a:rPr lang="en-US" dirty="0"/>
              <a:t>Outdated Product</a:t>
            </a:r>
          </a:p>
          <a:p>
            <a:pPr marL="285750" indent="-285750">
              <a:buFont typeface="Arial" panose="020B0604020202020204" pitchFamily="34" charset="0"/>
              <a:buChar char="•"/>
            </a:pPr>
            <a:r>
              <a:rPr lang="en-US" dirty="0"/>
              <a:t>Competition</a:t>
            </a:r>
          </a:p>
          <a:p>
            <a:pPr marL="285750" indent="-285750">
              <a:buFont typeface="Arial" panose="020B0604020202020204" pitchFamily="34" charset="0"/>
              <a:buChar char="•"/>
            </a:pPr>
            <a:r>
              <a:rPr lang="en-US" dirty="0"/>
              <a:t>Value of the Product</a:t>
            </a:r>
            <a:endParaRPr lang="en-IN" dirty="0"/>
          </a:p>
        </p:txBody>
      </p:sp>
    </p:spTree>
    <p:extLst>
      <p:ext uri="{BB962C8B-B14F-4D97-AF65-F5344CB8AC3E}">
        <p14:creationId xmlns:p14="http://schemas.microsoft.com/office/powerpoint/2010/main" val="814906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F9C558-41C6-4A33-A01E-372552CE3FDA}"/>
              </a:ext>
            </a:extLst>
          </p:cNvPr>
          <p:cNvSpPr txBox="1"/>
          <p:nvPr/>
        </p:nvSpPr>
        <p:spPr>
          <a:xfrm>
            <a:off x="1155576" y="781235"/>
            <a:ext cx="9880847" cy="4832092"/>
          </a:xfrm>
          <a:prstGeom prst="rect">
            <a:avLst/>
          </a:prstGeom>
          <a:noFill/>
        </p:spPr>
        <p:txBody>
          <a:bodyPr wrap="square" rtlCol="0">
            <a:spAutoFit/>
          </a:bodyPr>
          <a:lstStyle/>
          <a:p>
            <a:r>
              <a:rPr lang="en-US" sz="2800" b="1" dirty="0">
                <a:latin typeface="+mj-lt"/>
              </a:rPr>
              <a:t>Other ways an E-Commerce Retail Business can grow are as follow:</a:t>
            </a:r>
          </a:p>
          <a:p>
            <a:endParaRPr lang="en-US" sz="2800" b="1" dirty="0">
              <a:latin typeface="+mj-lt"/>
            </a:endParaRPr>
          </a:p>
          <a:p>
            <a:pPr marL="342900" indent="-342900">
              <a:buFont typeface="+mj-lt"/>
              <a:buAutoNum type="arabicPeriod"/>
            </a:pPr>
            <a:r>
              <a:rPr lang="en-US" dirty="0"/>
              <a:t>Do an in-depth research on customer purchasing patterns by deploying Clustering.</a:t>
            </a:r>
          </a:p>
          <a:p>
            <a:pPr marL="342900" indent="-342900">
              <a:buFont typeface="+mj-lt"/>
              <a:buAutoNum type="arabicPeriod"/>
            </a:pPr>
            <a:endParaRPr lang="en-US" dirty="0"/>
          </a:p>
          <a:p>
            <a:pPr marL="342900" indent="-342900">
              <a:buFont typeface="+mj-lt"/>
              <a:buAutoNum type="arabicPeriod"/>
            </a:pPr>
            <a:r>
              <a:rPr lang="en-US" dirty="0"/>
              <a:t>Device marketing mining technique to avoid losing targeted customers. This is a part of Market Basket Analysis which helps understand and identify what combinations of products are frequently purchased together. </a:t>
            </a:r>
          </a:p>
          <a:p>
            <a:pPr marL="342900" indent="-342900">
              <a:buFont typeface="+mj-lt"/>
              <a:buAutoNum type="arabicPeriod"/>
            </a:pPr>
            <a:endParaRPr lang="en-US" dirty="0"/>
          </a:p>
          <a:p>
            <a:pPr marL="342900" indent="-342900">
              <a:buFont typeface="+mj-lt"/>
              <a:buAutoNum type="arabicPeriod"/>
            </a:pPr>
            <a:r>
              <a:rPr lang="en-US" dirty="0"/>
              <a:t>It is said, “80% of business comes from 20% customers.” Be persistent on improving the quality of your products/services so that you never cease to satisfy the valued customers.</a:t>
            </a:r>
          </a:p>
          <a:p>
            <a:pPr marL="342900" indent="-342900">
              <a:buFont typeface="+mj-lt"/>
              <a:buAutoNum type="arabicPeriod"/>
            </a:pPr>
            <a:endParaRPr lang="en-US" dirty="0"/>
          </a:p>
          <a:p>
            <a:pPr marL="342900" indent="-342900">
              <a:buFont typeface="+mj-lt"/>
              <a:buAutoNum type="arabicPeriod"/>
            </a:pPr>
            <a:r>
              <a:rPr lang="en-US" dirty="0"/>
              <a:t>Try redeeming your lost customers with promotional activities and offers. </a:t>
            </a:r>
          </a:p>
          <a:p>
            <a:pPr marL="342900" indent="-342900">
              <a:buFont typeface="+mj-lt"/>
              <a:buAutoNum type="arabicPeriod"/>
            </a:pPr>
            <a:endParaRPr lang="en-US" dirty="0"/>
          </a:p>
          <a:p>
            <a:pPr marL="342900" indent="-342900">
              <a:buFont typeface="+mj-lt"/>
              <a:buAutoNum type="arabicPeriod"/>
            </a:pPr>
            <a:r>
              <a:rPr lang="en-US" dirty="0"/>
              <a:t>Keep an eye on your competitors. Try gathering data to discern, why and how your competitors are attracting new customers while successfully maintaining the old ones alongside. </a:t>
            </a:r>
          </a:p>
          <a:p>
            <a:pPr marL="342900" indent="-342900">
              <a:buFont typeface="+mj-lt"/>
              <a:buAutoNum type="arabicPeriod"/>
            </a:pPr>
            <a:endParaRPr lang="en-US" dirty="0"/>
          </a:p>
        </p:txBody>
      </p:sp>
    </p:spTree>
    <p:extLst>
      <p:ext uri="{BB962C8B-B14F-4D97-AF65-F5344CB8AC3E}">
        <p14:creationId xmlns:p14="http://schemas.microsoft.com/office/powerpoint/2010/main" val="3407429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43A1BA-649F-4156-B029-A4A61B65368E}"/>
              </a:ext>
            </a:extLst>
          </p:cNvPr>
          <p:cNvSpPr txBox="1"/>
          <p:nvPr/>
        </p:nvSpPr>
        <p:spPr>
          <a:xfrm>
            <a:off x="1136342" y="506027"/>
            <a:ext cx="10102788" cy="3877985"/>
          </a:xfrm>
          <a:prstGeom prst="rect">
            <a:avLst/>
          </a:prstGeom>
          <a:noFill/>
        </p:spPr>
        <p:txBody>
          <a:bodyPr wrap="square" rtlCol="0">
            <a:spAutoFit/>
          </a:bodyPr>
          <a:lstStyle/>
          <a:p>
            <a:r>
              <a:rPr lang="en-US" sz="2400" b="1" dirty="0">
                <a:latin typeface="+mj-lt"/>
              </a:rPr>
              <a:t>How to approach the given data: </a:t>
            </a:r>
          </a:p>
          <a:p>
            <a:endParaRPr lang="en-US" sz="2400" b="1" dirty="0">
              <a:latin typeface="+mj-lt"/>
            </a:endParaRPr>
          </a:p>
          <a:p>
            <a:pPr marL="342900" indent="-342900">
              <a:buFont typeface="+mj-lt"/>
              <a:buAutoNum type="arabicPeriod"/>
            </a:pPr>
            <a:r>
              <a:rPr lang="en-US" dirty="0"/>
              <a:t>Identify the given data. Check whether it is Supervised(labelled) or Unsupervised(not labelled).</a:t>
            </a:r>
          </a:p>
          <a:p>
            <a:pPr marL="342900" indent="-342900">
              <a:buFont typeface="+mj-lt"/>
              <a:buAutoNum type="arabicPeriod"/>
            </a:pPr>
            <a:endParaRPr lang="en-US" dirty="0"/>
          </a:p>
          <a:p>
            <a:pPr marL="342900" indent="-342900">
              <a:buFont typeface="+mj-lt"/>
              <a:buAutoNum type="arabicPeriod"/>
            </a:pPr>
            <a:r>
              <a:rPr lang="en-IN" dirty="0"/>
              <a:t>On the basis of the type of </a:t>
            </a:r>
            <a:r>
              <a:rPr lang="en-IN"/>
              <a:t>data given, make </a:t>
            </a:r>
            <a:r>
              <a:rPr lang="en-IN" dirty="0"/>
              <a:t>a list of possible Algorithms that you know of can work well on it.</a:t>
            </a:r>
          </a:p>
          <a:p>
            <a:pPr marL="342900" indent="-342900">
              <a:buFont typeface="+mj-lt"/>
              <a:buAutoNum type="arabicPeriod"/>
            </a:pPr>
            <a:endParaRPr lang="en-IN" dirty="0"/>
          </a:p>
          <a:p>
            <a:pPr marL="342900" indent="-342900">
              <a:buFont typeface="+mj-lt"/>
              <a:buAutoNum type="arabicPeriod"/>
            </a:pPr>
            <a:r>
              <a:rPr lang="en-IN" dirty="0"/>
              <a:t>Perform EDA.</a:t>
            </a:r>
          </a:p>
          <a:p>
            <a:pPr marL="342900" indent="-342900">
              <a:buFont typeface="+mj-lt"/>
              <a:buAutoNum type="arabicPeriod"/>
            </a:pPr>
            <a:endParaRPr lang="en-IN" dirty="0"/>
          </a:p>
          <a:p>
            <a:pPr marL="342900" indent="-342900">
              <a:buFont typeface="+mj-lt"/>
              <a:buAutoNum type="arabicPeriod"/>
            </a:pPr>
            <a:r>
              <a:rPr lang="en-IN" dirty="0"/>
              <a:t>Pre-process your data. Make sure, there is no leak of information on the data that we’re going to test on. </a:t>
            </a:r>
          </a:p>
          <a:p>
            <a:pPr marL="342900" indent="-342900">
              <a:buFont typeface="+mj-lt"/>
              <a:buAutoNum type="arabicPeriod"/>
            </a:pPr>
            <a:endParaRPr lang="en-IN" dirty="0"/>
          </a:p>
          <a:p>
            <a:pPr marL="342900" indent="-342900">
              <a:buFont typeface="+mj-lt"/>
              <a:buAutoNum type="arabicPeriod"/>
            </a:pPr>
            <a:r>
              <a:rPr lang="en-IN" dirty="0"/>
              <a:t>Check the summary and make diagnostic plots to visually see how apt our model building is. </a:t>
            </a:r>
          </a:p>
        </p:txBody>
      </p:sp>
    </p:spTree>
    <p:extLst>
      <p:ext uri="{BB962C8B-B14F-4D97-AF65-F5344CB8AC3E}">
        <p14:creationId xmlns:p14="http://schemas.microsoft.com/office/powerpoint/2010/main" val="3191019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75485A22-CFDB-4FE5-A293-3020F2DF8FBE}"/>
              </a:ext>
            </a:extLst>
          </p:cNvPr>
          <p:cNvGraphicFramePr/>
          <p:nvPr>
            <p:extLst>
              <p:ext uri="{D42A27DB-BD31-4B8C-83A1-F6EECF244321}">
                <p14:modId xmlns:p14="http://schemas.microsoft.com/office/powerpoint/2010/main" val="2585138615"/>
              </p:ext>
            </p:extLst>
          </p:nvPr>
        </p:nvGraphicFramePr>
        <p:xfrm>
          <a:off x="834589" y="542495"/>
          <a:ext cx="8275467" cy="5197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0412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4EB66-ED8A-45AA-BA3A-2B85E58645E3}"/>
              </a:ext>
            </a:extLst>
          </p:cNvPr>
          <p:cNvSpPr>
            <a:spLocks noGrp="1"/>
          </p:cNvSpPr>
          <p:nvPr>
            <p:ph type="title"/>
          </p:nvPr>
        </p:nvSpPr>
        <p:spPr/>
        <p:txBody>
          <a:bodyPr/>
          <a:lstStyle/>
          <a:p>
            <a:r>
              <a:rPr lang="en-US" b="1" dirty="0"/>
              <a:t>Introduction</a:t>
            </a:r>
            <a:endParaRPr lang="en-IN" b="1" dirty="0"/>
          </a:p>
        </p:txBody>
      </p:sp>
      <p:sp>
        <p:nvSpPr>
          <p:cNvPr id="3" name="Content Placeholder 2">
            <a:extLst>
              <a:ext uri="{FF2B5EF4-FFF2-40B4-BE49-F238E27FC236}">
                <a16:creationId xmlns:a16="http://schemas.microsoft.com/office/drawing/2014/main" id="{29E4E0AC-5009-4F9E-8439-C3306610AD6B}"/>
              </a:ext>
            </a:extLst>
          </p:cNvPr>
          <p:cNvSpPr>
            <a:spLocks noGrp="1"/>
          </p:cNvSpPr>
          <p:nvPr>
            <p:ph idx="1"/>
          </p:nvPr>
        </p:nvSpPr>
        <p:spPr>
          <a:xfrm>
            <a:off x="1097280" y="1845734"/>
            <a:ext cx="10018166" cy="4023360"/>
          </a:xfrm>
        </p:spPr>
        <p:txBody>
          <a:bodyPr/>
          <a:lstStyle/>
          <a:p>
            <a:r>
              <a:rPr lang="en-US" dirty="0"/>
              <a:t>What is E-Commerce Retailing?</a:t>
            </a:r>
          </a:p>
          <a:p>
            <a:r>
              <a:rPr lang="en-US" dirty="0"/>
              <a:t>E-Commerce is a modern day invention that facilitates seamless exchange of goods and services by the companies/individuals to the consumers through online means. In simpler terms, it is a type of a business model that allows one to buy and sell goods and services over the internet. </a:t>
            </a:r>
          </a:p>
          <a:p>
            <a:r>
              <a:rPr lang="en-US" dirty="0"/>
              <a:t>Although there are multiple factions of E-Commerce(B2B, B2C, C2C, C2B etc), those that are more relevant to E-Commerce Retailing are B2B(Business to Business) and B2C(Business to Consumer). </a:t>
            </a:r>
          </a:p>
          <a:p>
            <a:r>
              <a:rPr lang="en-US" dirty="0"/>
              <a:t>Electronic Retailing or E-tailing requires companies/individuals(sellers) to attune their business models in such a way that it captures internet sales. Building of a distribution mechanism for example: Warehouses, Product Shipping Centers and Webpages are the basic prerequisites of E-tailing. </a:t>
            </a:r>
          </a:p>
          <a:p>
            <a:endParaRPr lang="en-US" dirty="0"/>
          </a:p>
          <a:p>
            <a:endParaRPr lang="en-US" dirty="0"/>
          </a:p>
          <a:p>
            <a:endParaRPr lang="en-IN" dirty="0"/>
          </a:p>
        </p:txBody>
      </p:sp>
      <p:sp>
        <p:nvSpPr>
          <p:cNvPr id="4" name="Rectangle 1">
            <a:extLst>
              <a:ext uri="{FF2B5EF4-FFF2-40B4-BE49-F238E27FC236}">
                <a16:creationId xmlns:a16="http://schemas.microsoft.com/office/drawing/2014/main" id="{6623FE68-A493-4796-9FBE-B05AD513057C}"/>
              </a:ext>
            </a:extLst>
          </p:cNvPr>
          <p:cNvSpPr>
            <a:spLocks noChangeArrowheads="1"/>
          </p:cNvSpPr>
          <p:nvPr/>
        </p:nvSpPr>
        <p:spPr bwMode="auto">
          <a:xfrm>
            <a:off x="0" y="-94565"/>
            <a:ext cx="184731"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F0A7F028-C9C2-4048-8AE6-749BD0B27B9D}"/>
              </a:ext>
            </a:extLst>
          </p:cNvPr>
          <p:cNvSpPr>
            <a:spLocks noChangeArrowheads="1"/>
          </p:cNvSpPr>
          <p:nvPr/>
        </p:nvSpPr>
        <p:spPr bwMode="auto">
          <a:xfrm>
            <a:off x="0" y="43934"/>
            <a:ext cx="12143232"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08012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98DF2-8EE3-457D-A3FE-B3F864698055}"/>
              </a:ext>
            </a:extLst>
          </p:cNvPr>
          <p:cNvSpPr>
            <a:spLocks noGrp="1"/>
          </p:cNvSpPr>
          <p:nvPr>
            <p:ph type="title"/>
          </p:nvPr>
        </p:nvSpPr>
        <p:spPr>
          <a:xfrm>
            <a:off x="1004656" y="722708"/>
            <a:ext cx="10058400" cy="1069839"/>
          </a:xfrm>
        </p:spPr>
        <p:txBody>
          <a:bodyPr/>
          <a:lstStyle/>
          <a:p>
            <a:r>
              <a:rPr lang="en-US" b="1" dirty="0"/>
              <a:t>Challenges that cause </a:t>
            </a:r>
            <a:r>
              <a:rPr lang="en-IN" b="1" dirty="0"/>
              <a:t>A</a:t>
            </a:r>
            <a:r>
              <a:rPr lang="en-IN" b="1" i="0" dirty="0">
                <a:effectLst/>
              </a:rPr>
              <a:t>ttrition</a:t>
            </a:r>
            <a:endParaRPr lang="en-IN" b="1" dirty="0"/>
          </a:p>
        </p:txBody>
      </p:sp>
      <p:sp>
        <p:nvSpPr>
          <p:cNvPr id="3" name="Content Placeholder 2">
            <a:extLst>
              <a:ext uri="{FF2B5EF4-FFF2-40B4-BE49-F238E27FC236}">
                <a16:creationId xmlns:a16="http://schemas.microsoft.com/office/drawing/2014/main" id="{B9ECB557-A300-478D-BED2-AB9FE1F5D179}"/>
              </a:ext>
            </a:extLst>
          </p:cNvPr>
          <p:cNvSpPr>
            <a:spLocks noGrp="1"/>
          </p:cNvSpPr>
          <p:nvPr>
            <p:ph idx="1"/>
          </p:nvPr>
        </p:nvSpPr>
        <p:spPr>
          <a:xfrm>
            <a:off x="1173332" y="1802167"/>
            <a:ext cx="10058400" cy="4333125"/>
          </a:xfrm>
        </p:spPr>
        <p:txBody>
          <a:bodyPr>
            <a:normAutofit/>
          </a:bodyPr>
          <a:lstStyle/>
          <a:p>
            <a:pPr marL="0" indent="0">
              <a:buNone/>
            </a:pPr>
            <a:r>
              <a:rPr lang="en-US" sz="2400" b="1" dirty="0">
                <a:latin typeface="+mj-lt"/>
              </a:rPr>
              <a:t>Problem 1 : </a:t>
            </a:r>
            <a:r>
              <a:rPr lang="en-US" b="1" dirty="0">
                <a:latin typeface="+mj-lt"/>
              </a:rPr>
              <a:t>Lack of Communication</a:t>
            </a:r>
          </a:p>
          <a:p>
            <a:pPr marL="0" indent="0">
              <a:buNone/>
            </a:pPr>
            <a:r>
              <a:rPr lang="en-US" sz="1800" dirty="0"/>
              <a:t>A study showed that the major cause of customers churning is generally due to the incorrect assumption made by businesses about the potential cause/reason of why they churn(leave). This may be due to the communication gap or lack of direct communication from the customers all the way to the founder of that business.</a:t>
            </a:r>
          </a:p>
          <a:p>
            <a:pPr marL="0" indent="0">
              <a:buNone/>
            </a:pPr>
            <a:r>
              <a:rPr lang="en-US" sz="2400" b="1" dirty="0">
                <a:latin typeface="+mj-lt"/>
              </a:rPr>
              <a:t>Solution</a:t>
            </a:r>
          </a:p>
          <a:p>
            <a:pPr marL="342900" indent="-342900">
              <a:buClr>
                <a:schemeClr val="tx1"/>
              </a:buClr>
              <a:buAutoNum type="arabicPeriod"/>
            </a:pPr>
            <a:r>
              <a:rPr lang="en-IN" sz="1800" dirty="0"/>
              <a:t>Have an effective phone Customer Service with a credible team of representatives. </a:t>
            </a:r>
          </a:p>
          <a:p>
            <a:pPr marL="342900" indent="-342900">
              <a:buClr>
                <a:schemeClr val="tx1"/>
              </a:buClr>
              <a:buAutoNum type="arabicPeriod"/>
            </a:pPr>
            <a:r>
              <a:rPr lang="en-IN" sz="1800" dirty="0"/>
              <a:t>Seek Customer Feedback.</a:t>
            </a:r>
          </a:p>
          <a:p>
            <a:pPr marL="342900" indent="-342900">
              <a:buClr>
                <a:schemeClr val="tx1"/>
              </a:buClr>
              <a:buAutoNum type="arabicPeriod"/>
            </a:pPr>
            <a:r>
              <a:rPr lang="en-IN" sz="1800" dirty="0"/>
              <a:t>Maintain relevant KPIs(Key Performance Indicators).</a:t>
            </a:r>
          </a:p>
          <a:p>
            <a:pPr marL="342900" indent="-342900">
              <a:buClr>
                <a:schemeClr val="tx1"/>
              </a:buClr>
              <a:buAutoNum type="arabicPeriod"/>
            </a:pPr>
            <a:r>
              <a:rPr lang="en-IN" sz="1800" dirty="0"/>
              <a:t>Prioritise transparency by not misguiding the customer to get rid of him/her for the moment. </a:t>
            </a:r>
          </a:p>
          <a:p>
            <a:pPr marL="457200" indent="-457200">
              <a:buFont typeface="+mj-lt"/>
              <a:buAutoNum type="arabicPeriod"/>
            </a:pPr>
            <a:endParaRPr lang="en-IN" sz="1800" dirty="0"/>
          </a:p>
          <a:p>
            <a:pPr marL="457200" indent="-457200">
              <a:buFont typeface="+mj-lt"/>
              <a:buAutoNum type="arabicPeriod"/>
            </a:pPr>
            <a:endParaRPr lang="en-IN" sz="1800" dirty="0"/>
          </a:p>
        </p:txBody>
      </p:sp>
    </p:spTree>
    <p:extLst>
      <p:ext uri="{BB962C8B-B14F-4D97-AF65-F5344CB8AC3E}">
        <p14:creationId xmlns:p14="http://schemas.microsoft.com/office/powerpoint/2010/main" val="1671809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F1557D-A46B-41AB-B5E8-144C2CA6ADAC}"/>
              </a:ext>
            </a:extLst>
          </p:cNvPr>
          <p:cNvSpPr txBox="1"/>
          <p:nvPr/>
        </p:nvSpPr>
        <p:spPr>
          <a:xfrm>
            <a:off x="1162976" y="514905"/>
            <a:ext cx="9898602" cy="6093976"/>
          </a:xfrm>
          <a:prstGeom prst="rect">
            <a:avLst/>
          </a:prstGeom>
          <a:noFill/>
        </p:spPr>
        <p:txBody>
          <a:bodyPr wrap="square" rtlCol="0">
            <a:spAutoFit/>
          </a:bodyPr>
          <a:lstStyle/>
          <a:p>
            <a:r>
              <a:rPr lang="en-US" sz="2400" b="1" dirty="0">
                <a:latin typeface="+mj-lt"/>
              </a:rPr>
              <a:t>Problem 2 : </a:t>
            </a:r>
            <a:r>
              <a:rPr lang="en-US" sz="2000" b="1" dirty="0">
                <a:latin typeface="+mj-lt"/>
              </a:rPr>
              <a:t>Competition</a:t>
            </a:r>
          </a:p>
          <a:p>
            <a:endParaRPr lang="en-US" dirty="0"/>
          </a:p>
          <a:p>
            <a:r>
              <a:rPr lang="en-US" dirty="0"/>
              <a:t>Another strong reason that causes customers to disassociate from your business is the mass availability of the product in the virtual market. There is always someone delivering the same thing as you(or even better than you). With more competition, it becomes very difficult to pull a customer back in. </a:t>
            </a:r>
          </a:p>
          <a:p>
            <a:endParaRPr lang="en-US" dirty="0"/>
          </a:p>
          <a:p>
            <a:r>
              <a:rPr lang="en-US" sz="2400" b="1" dirty="0">
                <a:latin typeface="+mj-lt"/>
              </a:rPr>
              <a:t>Solution </a:t>
            </a:r>
          </a:p>
          <a:p>
            <a:endParaRPr lang="en-US" dirty="0"/>
          </a:p>
          <a:p>
            <a:pPr marL="342900" indent="-342900">
              <a:buFont typeface="+mj-lt"/>
              <a:buAutoNum type="arabicPeriod"/>
            </a:pPr>
            <a:r>
              <a:rPr lang="en-US" dirty="0"/>
              <a:t>Have a niche product that sets you apart from other competitors.</a:t>
            </a:r>
          </a:p>
          <a:p>
            <a:pPr marL="342900" indent="-342900">
              <a:buFont typeface="+mj-lt"/>
              <a:buAutoNum type="arabicPeriod"/>
            </a:pPr>
            <a:endParaRPr lang="en-US" dirty="0"/>
          </a:p>
          <a:p>
            <a:pPr marL="342900" indent="-342900">
              <a:buFont typeface="+mj-lt"/>
              <a:buAutoNum type="arabicPeriod"/>
            </a:pPr>
            <a:r>
              <a:rPr lang="en-US" dirty="0"/>
              <a:t>Focus on improving the quality of your product. </a:t>
            </a:r>
          </a:p>
          <a:p>
            <a:pPr marL="342900" indent="-342900">
              <a:buFont typeface="+mj-lt"/>
              <a:buAutoNum type="arabicPeriod"/>
            </a:pPr>
            <a:endParaRPr lang="en-US" dirty="0"/>
          </a:p>
          <a:p>
            <a:pPr marL="342900" indent="-342900">
              <a:buFont typeface="+mj-lt"/>
              <a:buAutoNum type="arabicPeriod"/>
            </a:pPr>
            <a:r>
              <a:rPr lang="en-US" dirty="0"/>
              <a:t>Offer exciting coupons, to give customers a reason to stroll back and purchase again.</a:t>
            </a:r>
          </a:p>
          <a:p>
            <a:pPr marL="342900" indent="-342900">
              <a:buFont typeface="+mj-lt"/>
              <a:buAutoNum type="arabicPeriod"/>
            </a:pPr>
            <a:endParaRPr lang="en-US" dirty="0"/>
          </a:p>
          <a:p>
            <a:pPr marL="342900" indent="-342900">
              <a:buFont typeface="+mj-lt"/>
              <a:buAutoNum type="arabicPeriod"/>
            </a:pPr>
            <a:r>
              <a:rPr lang="en-US" dirty="0"/>
              <a:t>Leverage User Generated Content by benefitting from the reach of the Social Media influencers. </a:t>
            </a:r>
          </a:p>
          <a:p>
            <a:r>
              <a:rPr lang="en-US" dirty="0"/>
              <a:t>        </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endParaRPr lang="en-US" dirty="0"/>
          </a:p>
          <a:p>
            <a:endParaRPr lang="en-IN" dirty="0"/>
          </a:p>
        </p:txBody>
      </p:sp>
    </p:spTree>
    <p:extLst>
      <p:ext uri="{BB962C8B-B14F-4D97-AF65-F5344CB8AC3E}">
        <p14:creationId xmlns:p14="http://schemas.microsoft.com/office/powerpoint/2010/main" val="3949251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EE2C56-8D34-43C6-ACE0-D3F785A6206B}"/>
              </a:ext>
            </a:extLst>
          </p:cNvPr>
          <p:cNvSpPr txBox="1"/>
          <p:nvPr/>
        </p:nvSpPr>
        <p:spPr>
          <a:xfrm>
            <a:off x="1287262" y="577049"/>
            <a:ext cx="9667783" cy="4616648"/>
          </a:xfrm>
          <a:prstGeom prst="rect">
            <a:avLst/>
          </a:prstGeom>
          <a:noFill/>
        </p:spPr>
        <p:txBody>
          <a:bodyPr wrap="square" rtlCol="0">
            <a:spAutoFit/>
          </a:bodyPr>
          <a:lstStyle/>
          <a:p>
            <a:r>
              <a:rPr lang="en-US" sz="2400" b="1" dirty="0">
                <a:latin typeface="+mj-lt"/>
              </a:rPr>
              <a:t>Problem 3 : </a:t>
            </a:r>
            <a:r>
              <a:rPr lang="en-US" sz="2000" b="1" dirty="0">
                <a:latin typeface="+mj-lt"/>
              </a:rPr>
              <a:t>Price</a:t>
            </a:r>
            <a:endParaRPr lang="en-US" sz="2400" b="1" dirty="0">
              <a:latin typeface="+mj-lt"/>
            </a:endParaRPr>
          </a:p>
          <a:p>
            <a:endParaRPr lang="en-IN" sz="2400" b="1" dirty="0">
              <a:latin typeface="+mj-lt"/>
            </a:endParaRPr>
          </a:p>
          <a:p>
            <a:r>
              <a:rPr lang="en-US" dirty="0"/>
              <a:t>Price of the product remains a prominent predictor of the churn behavior. Setting exorbitant prices of a product will always make price-sensitive customers(majority) reluctant to buy it. Many a times, E-Commerce Retail businesses set a very high margin to incur profit and this happens at the cost of losing out on many potential customers.</a:t>
            </a:r>
          </a:p>
          <a:p>
            <a:endParaRPr lang="en-US" dirty="0"/>
          </a:p>
          <a:p>
            <a:r>
              <a:rPr lang="en-US" sz="2400" b="1" dirty="0">
                <a:latin typeface="+mj-lt"/>
              </a:rPr>
              <a:t>Solution</a:t>
            </a:r>
          </a:p>
          <a:p>
            <a:endParaRPr lang="en-US" sz="2400" b="1" dirty="0">
              <a:latin typeface="+mj-lt"/>
            </a:endParaRPr>
          </a:p>
          <a:p>
            <a:pPr marL="342900" indent="-342900">
              <a:buFont typeface="+mj-lt"/>
              <a:buAutoNum type="arabicPeriod"/>
            </a:pPr>
            <a:r>
              <a:rPr lang="en-US" dirty="0"/>
              <a:t>It is always advisable to have different ranges of prices with accord to the product in order to give customers a fair choice to buy from.</a:t>
            </a:r>
          </a:p>
          <a:p>
            <a:pPr marL="342900" indent="-342900">
              <a:buFont typeface="+mj-lt"/>
              <a:buAutoNum type="arabicPeriod"/>
            </a:pPr>
            <a:endParaRPr lang="en-US" dirty="0"/>
          </a:p>
          <a:p>
            <a:pPr marL="342900" indent="-342900">
              <a:buFont typeface="+mj-lt"/>
              <a:buAutoNum type="arabicPeriod"/>
            </a:pPr>
            <a:r>
              <a:rPr lang="en-US" dirty="0"/>
              <a:t>Justify your price with the quality of your product. Make sure your pricing is properly aligned with the value that you’re offering. </a:t>
            </a:r>
          </a:p>
          <a:p>
            <a:pPr marL="342900" indent="-342900">
              <a:buFont typeface="+mj-lt"/>
              <a:buAutoNum type="arabicPeriod"/>
            </a:pPr>
            <a:endParaRPr lang="en-US" dirty="0"/>
          </a:p>
        </p:txBody>
      </p:sp>
    </p:spTree>
    <p:extLst>
      <p:ext uri="{BB962C8B-B14F-4D97-AF65-F5344CB8AC3E}">
        <p14:creationId xmlns:p14="http://schemas.microsoft.com/office/powerpoint/2010/main" val="3062960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930FDE-B191-4723-BD83-E3B94A486EC9}"/>
              </a:ext>
            </a:extLst>
          </p:cNvPr>
          <p:cNvSpPr txBox="1"/>
          <p:nvPr/>
        </p:nvSpPr>
        <p:spPr>
          <a:xfrm>
            <a:off x="1145219" y="559293"/>
            <a:ext cx="10005134" cy="4832092"/>
          </a:xfrm>
          <a:prstGeom prst="rect">
            <a:avLst/>
          </a:prstGeom>
          <a:noFill/>
        </p:spPr>
        <p:txBody>
          <a:bodyPr wrap="square" rtlCol="0">
            <a:spAutoFit/>
          </a:bodyPr>
          <a:lstStyle/>
          <a:p>
            <a:r>
              <a:rPr lang="en-US" sz="2400" b="1" dirty="0">
                <a:latin typeface="+mj-lt"/>
              </a:rPr>
              <a:t>Problem 4 : </a:t>
            </a:r>
            <a:r>
              <a:rPr lang="en-US" sz="2000" b="1" dirty="0">
                <a:latin typeface="+mj-lt"/>
              </a:rPr>
              <a:t>Lack of Value</a:t>
            </a:r>
          </a:p>
          <a:p>
            <a:endParaRPr lang="en-US" sz="2000" b="1" dirty="0">
              <a:latin typeface="+mj-lt"/>
            </a:endParaRPr>
          </a:p>
          <a:p>
            <a:r>
              <a:rPr lang="en-US" dirty="0"/>
              <a:t>This means that the customer sees compromised value in your product with respect to the price set. E-Commerce Retail Businesses sometimes keep a very low production cost in order to increase revenue and profitability. This, although advisable in order to scale further, comes with a setback of poor product quality. </a:t>
            </a:r>
          </a:p>
          <a:p>
            <a:endParaRPr lang="en-US" dirty="0"/>
          </a:p>
          <a:p>
            <a:r>
              <a:rPr lang="en-US" sz="2400" b="1" dirty="0">
                <a:latin typeface="+mj-lt"/>
              </a:rPr>
              <a:t>Solution</a:t>
            </a:r>
          </a:p>
          <a:p>
            <a:endParaRPr lang="en-US" sz="2400" b="1" dirty="0">
              <a:latin typeface="+mj-lt"/>
            </a:endParaRPr>
          </a:p>
          <a:p>
            <a:pPr marL="342900" indent="-342900">
              <a:buFont typeface="+mj-lt"/>
              <a:buAutoNum type="arabicPeriod"/>
            </a:pPr>
            <a:r>
              <a:rPr lang="en-US" dirty="0"/>
              <a:t>Strike a fair balance between the Cost Price and the Selling Price of the product.</a:t>
            </a:r>
          </a:p>
          <a:p>
            <a:pPr marL="342900" indent="-342900">
              <a:buFont typeface="+mj-lt"/>
              <a:buAutoNum type="arabicPeriod"/>
            </a:pPr>
            <a:endParaRPr lang="en-US" dirty="0"/>
          </a:p>
          <a:p>
            <a:pPr marL="342900" indent="-342900">
              <a:buFont typeface="+mj-lt"/>
              <a:buAutoNum type="arabicPeriod"/>
            </a:pPr>
            <a:r>
              <a:rPr lang="en-US" dirty="0"/>
              <a:t>Have a foresight to realize that in the long run, improving the quality with decent production cost is always going to be beneficial than deliberately cutting it to incur profits. </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p:txBody>
      </p:sp>
      <p:sp>
        <p:nvSpPr>
          <p:cNvPr id="3" name="TextBox 2">
            <a:extLst>
              <a:ext uri="{FF2B5EF4-FFF2-40B4-BE49-F238E27FC236}">
                <a16:creationId xmlns:a16="http://schemas.microsoft.com/office/drawing/2014/main" id="{B9021C09-A842-43A1-B5BE-871288417005}"/>
              </a:ext>
            </a:extLst>
          </p:cNvPr>
          <p:cNvSpPr txBox="1"/>
          <p:nvPr/>
        </p:nvSpPr>
        <p:spPr>
          <a:xfrm>
            <a:off x="1145219" y="5086905"/>
            <a:ext cx="5308846" cy="1508105"/>
          </a:xfrm>
          <a:prstGeom prst="rect">
            <a:avLst/>
          </a:prstGeom>
          <a:noFill/>
        </p:spPr>
        <p:txBody>
          <a:bodyPr wrap="square" rtlCol="0">
            <a:spAutoFit/>
          </a:bodyPr>
          <a:lstStyle/>
          <a:p>
            <a:r>
              <a:rPr lang="en-US" b="1" dirty="0"/>
              <a:t>Side Note: </a:t>
            </a:r>
            <a:r>
              <a:rPr lang="en-US" sz="1400" dirty="0"/>
              <a:t>The ‘Price’ Variable in Problem 3 and the ‘Lack of Value’ Variable in Problem 4 can cause the challenge of Aliased Coefficient/Multicollinearity while building a model. So, it is advisable to confirm the Colinear relation between the two by a Corrplot, and treat them accordingly.</a:t>
            </a:r>
          </a:p>
          <a:p>
            <a:endParaRPr lang="en-IN" dirty="0"/>
          </a:p>
        </p:txBody>
      </p:sp>
    </p:spTree>
    <p:extLst>
      <p:ext uri="{BB962C8B-B14F-4D97-AF65-F5344CB8AC3E}">
        <p14:creationId xmlns:p14="http://schemas.microsoft.com/office/powerpoint/2010/main" val="2863379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4D8DCC-CBAE-40C0-BD92-970CD7E35AAA}"/>
              </a:ext>
            </a:extLst>
          </p:cNvPr>
          <p:cNvSpPr txBox="1"/>
          <p:nvPr/>
        </p:nvSpPr>
        <p:spPr>
          <a:xfrm>
            <a:off x="1136342" y="559293"/>
            <a:ext cx="10040644" cy="5940088"/>
          </a:xfrm>
          <a:prstGeom prst="rect">
            <a:avLst/>
          </a:prstGeom>
          <a:noFill/>
        </p:spPr>
        <p:txBody>
          <a:bodyPr wrap="square" rtlCol="0">
            <a:spAutoFit/>
          </a:bodyPr>
          <a:lstStyle/>
          <a:p>
            <a:r>
              <a:rPr lang="en-US" sz="2400" b="1" dirty="0">
                <a:latin typeface="+mj-lt"/>
              </a:rPr>
              <a:t>Problem 5 : </a:t>
            </a:r>
            <a:r>
              <a:rPr lang="en-US" sz="2000" b="1" dirty="0">
                <a:latin typeface="+mj-lt"/>
              </a:rPr>
              <a:t>Outdated Product</a:t>
            </a:r>
          </a:p>
          <a:p>
            <a:endParaRPr lang="en-US" sz="2000" b="1" dirty="0">
              <a:latin typeface="+mj-lt"/>
            </a:endParaRPr>
          </a:p>
          <a:p>
            <a:r>
              <a:rPr lang="en-IN" dirty="0"/>
              <a:t>Due to ignorance or poor business planning, many E-Commerce Retail businesses fail to keep up with trends that could shake up their businesses by making them lucrative. This wave of different trends occur due to the daily social media and pop culture consumption of the customers. Thus, giving businesses a very good opportunity to replicate what the customer exactly wants. The businesses that fail to catch up with bandwagon suffer significantly.</a:t>
            </a:r>
          </a:p>
          <a:p>
            <a:endParaRPr lang="en-IN" dirty="0"/>
          </a:p>
          <a:p>
            <a:r>
              <a:rPr lang="en-IN" sz="2400" b="1" dirty="0">
                <a:latin typeface="+mj-lt"/>
              </a:rPr>
              <a:t>Solution</a:t>
            </a:r>
          </a:p>
          <a:p>
            <a:endParaRPr lang="en-IN" sz="2400" b="1" dirty="0">
              <a:latin typeface="+mj-lt"/>
            </a:endParaRPr>
          </a:p>
          <a:p>
            <a:pPr marL="342900" indent="-342900">
              <a:buFont typeface="+mj-lt"/>
              <a:buAutoNum type="arabicPeriod"/>
            </a:pPr>
            <a:r>
              <a:rPr lang="en-IN" dirty="0"/>
              <a:t>Keep up with what’s new and trending in the market. This can be done by employing people that can keep a regular track of customers’ wants. </a:t>
            </a:r>
          </a:p>
          <a:p>
            <a:pPr marL="342900" indent="-342900">
              <a:buFont typeface="+mj-lt"/>
              <a:buAutoNum type="arabicPeriod"/>
            </a:pPr>
            <a:endParaRPr lang="en-IN" dirty="0"/>
          </a:p>
          <a:p>
            <a:pPr marL="342900" indent="-342900">
              <a:buFont typeface="+mj-lt"/>
              <a:buAutoNum type="arabicPeriod"/>
            </a:pPr>
            <a:r>
              <a:rPr lang="en-IN" dirty="0"/>
              <a:t>Limit the manufacturing of the products that are no longer needed or are less in demand. </a:t>
            </a:r>
          </a:p>
          <a:p>
            <a:pPr marL="342900" indent="-342900">
              <a:buFont typeface="+mj-lt"/>
              <a:buAutoNum type="arabicPeriod"/>
            </a:pPr>
            <a:endParaRPr lang="en-IN" dirty="0"/>
          </a:p>
          <a:p>
            <a:pPr marL="342900" indent="-342900">
              <a:buFont typeface="+mj-lt"/>
              <a:buAutoNum type="arabicPeriod"/>
            </a:pPr>
            <a:r>
              <a:rPr lang="en-IN" dirty="0"/>
              <a:t>Get rid of outdated products.</a:t>
            </a:r>
          </a:p>
          <a:p>
            <a:pPr marL="342900" indent="-342900">
              <a:buFont typeface="+mj-lt"/>
              <a:buAutoNum type="arabicPeriod"/>
            </a:pPr>
            <a:endParaRPr lang="en-IN" dirty="0"/>
          </a:p>
          <a:p>
            <a:endParaRPr lang="en-IN" dirty="0"/>
          </a:p>
          <a:p>
            <a:pPr marL="342900" indent="-342900">
              <a:buFont typeface="+mj-lt"/>
              <a:buAutoNum type="arabicPeriod"/>
            </a:pPr>
            <a:endParaRPr lang="en-IN" dirty="0"/>
          </a:p>
          <a:p>
            <a:pPr marL="342900" indent="-342900">
              <a:buFont typeface="+mj-lt"/>
              <a:buAutoNum type="arabicPeriod"/>
            </a:pPr>
            <a:endParaRPr lang="en-IN" dirty="0"/>
          </a:p>
        </p:txBody>
      </p:sp>
    </p:spTree>
    <p:extLst>
      <p:ext uri="{BB962C8B-B14F-4D97-AF65-F5344CB8AC3E}">
        <p14:creationId xmlns:p14="http://schemas.microsoft.com/office/powerpoint/2010/main" val="768762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A8C646-E3C5-4053-90F7-AEC1C7A0205D}"/>
              </a:ext>
            </a:extLst>
          </p:cNvPr>
          <p:cNvSpPr txBox="1"/>
          <p:nvPr/>
        </p:nvSpPr>
        <p:spPr>
          <a:xfrm>
            <a:off x="1216241" y="461639"/>
            <a:ext cx="10049522" cy="5478423"/>
          </a:xfrm>
          <a:prstGeom prst="rect">
            <a:avLst/>
          </a:prstGeom>
          <a:noFill/>
        </p:spPr>
        <p:txBody>
          <a:bodyPr wrap="square" rtlCol="0">
            <a:spAutoFit/>
          </a:bodyPr>
          <a:lstStyle/>
          <a:p>
            <a:r>
              <a:rPr lang="en-US" sz="2400" b="1" dirty="0">
                <a:latin typeface="+mj-lt"/>
              </a:rPr>
              <a:t>Problem 6 : </a:t>
            </a:r>
            <a:r>
              <a:rPr lang="en-US" sz="2000" b="1" dirty="0">
                <a:latin typeface="+mj-lt"/>
              </a:rPr>
              <a:t>Service Failures</a:t>
            </a:r>
          </a:p>
          <a:p>
            <a:endParaRPr lang="en-US" sz="2000" b="1" dirty="0">
              <a:latin typeface="+mj-lt"/>
            </a:endParaRPr>
          </a:p>
          <a:p>
            <a:r>
              <a:rPr lang="en-US" dirty="0"/>
              <a:t>This is a situation where the customers do not receive the service that they’re promised initially. Service Failures can work as an umbrella term for mishaps that occur during delivery. This can include: delivering an item to a wrong address and then failing in retrieving it, delivering a damaged product or extending the delivery date. It will be unfair to say that the business is solely responsible for this problem. Often customers misspell and write incomplete addresses while checking out an item/product, due to which the address becomes untraceable. Other times, the item/product is not wrapped properly and becomes prone to damage.</a:t>
            </a:r>
          </a:p>
          <a:p>
            <a:endParaRPr lang="en-US" sz="2400" b="1" dirty="0">
              <a:latin typeface="+mj-lt"/>
            </a:endParaRPr>
          </a:p>
          <a:p>
            <a:r>
              <a:rPr lang="en-US" sz="2400" b="1" dirty="0">
                <a:latin typeface="+mj-lt"/>
              </a:rPr>
              <a:t>Solution</a:t>
            </a:r>
          </a:p>
          <a:p>
            <a:pPr marL="342900" indent="-342900">
              <a:buFont typeface="+mj-lt"/>
              <a:buAutoNum type="arabicPeriod"/>
            </a:pPr>
            <a:endParaRPr lang="en-US" dirty="0"/>
          </a:p>
          <a:p>
            <a:pPr marL="342900" indent="-342900">
              <a:buFont typeface="+mj-lt"/>
              <a:buAutoNum type="arabicPeriod"/>
            </a:pPr>
            <a:r>
              <a:rPr lang="en-US" dirty="0"/>
              <a:t>Make sure there is a two step address confirmation window.</a:t>
            </a:r>
          </a:p>
          <a:p>
            <a:pPr marL="342900" indent="-342900">
              <a:buFont typeface="+mj-lt"/>
              <a:buAutoNum type="arabicPeriod"/>
            </a:pPr>
            <a:endParaRPr lang="en-US" dirty="0"/>
          </a:p>
          <a:p>
            <a:pPr marL="342900" indent="-342900">
              <a:buFont typeface="+mj-lt"/>
              <a:buAutoNum type="arabicPeriod"/>
            </a:pPr>
            <a:r>
              <a:rPr lang="en-US" dirty="0"/>
              <a:t>Avoid shipping damaged product by choosing an appropriate box with adequate cushioning material.</a:t>
            </a:r>
          </a:p>
          <a:p>
            <a:pPr marL="342900" indent="-342900">
              <a:buFont typeface="+mj-lt"/>
              <a:buAutoNum type="arabicPeriod"/>
            </a:pPr>
            <a:endParaRPr lang="en-US" dirty="0"/>
          </a:p>
          <a:p>
            <a:pPr marL="342900" indent="-342900">
              <a:buFont typeface="+mj-lt"/>
              <a:buAutoNum type="arabicPeriod"/>
            </a:pPr>
            <a:r>
              <a:rPr lang="en-US" dirty="0"/>
              <a:t>Write “fragile” on your package if the product needs more attention or is delicate.</a:t>
            </a:r>
          </a:p>
          <a:p>
            <a:endParaRPr lang="en-US" sz="2400" b="1" dirty="0">
              <a:latin typeface="+mj-lt"/>
            </a:endParaRPr>
          </a:p>
        </p:txBody>
      </p:sp>
    </p:spTree>
    <p:extLst>
      <p:ext uri="{BB962C8B-B14F-4D97-AF65-F5344CB8AC3E}">
        <p14:creationId xmlns:p14="http://schemas.microsoft.com/office/powerpoint/2010/main" val="334342408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466</TotalTime>
  <Words>1245</Words>
  <Application>Microsoft Office PowerPoint</Application>
  <PresentationFormat>Widescreen</PresentationFormat>
  <Paragraphs>121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E-Commerce Analytics</vt:lpstr>
      <vt:lpstr>PowerPoint Presentation</vt:lpstr>
      <vt:lpstr>Introduction</vt:lpstr>
      <vt:lpstr>Challenges that cause Attrition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Retailing</dc:title>
  <dc:creator>Priya Sharma</dc:creator>
  <cp:lastModifiedBy>Priya Sharma</cp:lastModifiedBy>
  <cp:revision>4</cp:revision>
  <dcterms:created xsi:type="dcterms:W3CDTF">2022-01-31T17:55:27Z</dcterms:created>
  <dcterms:modified xsi:type="dcterms:W3CDTF">2022-04-29T19:43:13Z</dcterms:modified>
</cp:coreProperties>
</file>