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530445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632493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791469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497332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922832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256361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496566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39253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071333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972333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430208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083332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573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5279221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500384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473642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3603640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6443939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4621778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514290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119577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159191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791618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670931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998649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708820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136815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7072102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PRIYADHARSHINI.V</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312220108</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GENERAL </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SRI BALAJI ARTS AND SCIENCE COLLEGE </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4723428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文本框"/>
          <p:cNvSpPr>
            <a:spLocks noGrp="1"/>
          </p:cNvSpPr>
          <p:nvPr>
            <p:ph type="body" idx="1"/>
          </p:nvPr>
        </p:nvSpPr>
        <p:spPr>
          <a:xfrm rot="0">
            <a:off x="609600" y="1577340"/>
            <a:ext cx="10972800" cy="5539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1) DATA COLLECTION</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The data has been collected through Edunet dash board.</a:t>
            </a: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2) FEATURE COLLECTION</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The listed 10 features were taken for the analyses of data.</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3) DATA CLEANING</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Identifying the missing values.</a:t>
            </a: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Filtering of those missing values.</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4)CALCULATION OF PERFORMANCE LEVEL</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By considering the current employee rating, I found the performance level using the formula.</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5)SUMMARY OF PIVOT LEVEL</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Segregating od certain features to rows, columns, heading and so on.</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a:rPr>
              <a:t>6)VISUALIZATION:</a:t>
            </a:r>
            <a:endParaRPr lang="en-US" altLang="zh-CN" sz="1800" b="0" i="0" u="none" strike="noStrike" kern="0" cap="none" spc="0" baseline="0">
              <a:solidFill>
                <a:srgbClr val="C00000"/>
              </a:solidFill>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a:rPr>
              <a:t>Once completed with pivot table, created the graph for precise visualization.</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92955899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文本框"/>
          <p:cNvSpPr>
            <a:spLocks noGrp="1"/>
          </p:cNvSpPr>
          <p:nvPr>
            <p:ph type="body" idx="1"/>
          </p:nvPr>
        </p:nvSpPr>
        <p:spPr>
          <a:xfrm rot="0">
            <a:off x="609600" y="1577340"/>
            <a:ext cx="10972800" cy="83099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FORMULAS:</a:t>
            </a: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                =IF(AND(Z8&gt;=5),"VERY HIGH",IF(AND(Z8&gt;=4),"HIGH",IF(AND(Z8&gt;=3),"MED","LOW")))</a:t>
            </a:r>
            <a:endParaRPr lang="zh-CN" altLang="en-US" sz="1800" b="0" i="0" u="none" strike="noStrike" kern="0" cap="none" spc="0" baseline="0">
              <a:latin typeface="Times New Roman" pitchFamily="18" charset="0"/>
              <a:ea typeface="宋体" pitchFamily="0" charset="0"/>
              <a:cs typeface="Times New Roman" pitchFamily="18" charset="0"/>
            </a:endParaRPr>
          </a:p>
        </p:txBody>
      </p:sp>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8599566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3" name="文本框"/>
          <p:cNvSpPr>
            <a:spLocks noGrp="1"/>
          </p:cNvSpPr>
          <p:nvPr>
            <p:ph type="body" idx="1"/>
          </p:nvPr>
        </p:nvSpPr>
        <p:spPr>
          <a:xfrm rot="0">
            <a:off x="609600" y="1577340"/>
            <a:ext cx="10744201" cy="480131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pitchFamily="0"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5718958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735746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866893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rot="0">
              <a:off x="9953243" y="5324475"/>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22" name="曲线"/>
            <p:cNvSpPr>
              <a:spLocks/>
            </p:cNvSpPr>
            <p:nvPr/>
          </p:nvSpPr>
          <p:spPr>
            <a:xfrm rot="0">
              <a:off x="9953243" y="58578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591168" y="2895600"/>
              <a:ext cx="2762248"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9" name="文本框"/>
          <p:cNvSpPr>
            <a:spLocks noGrp="1"/>
          </p:cNvSpPr>
          <p:nvPr>
            <p:ph type="body" idx="1"/>
          </p:nvPr>
        </p:nvSpPr>
        <p:spPr>
          <a:xfrm rot="0">
            <a:off x="304799" y="1256615"/>
            <a:ext cx="9648443" cy="51587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241403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676274" y="1552634"/>
            <a:ext cx="9382125" cy="696849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Evaluate and improve employee performance to align with organizational goals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Assess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individual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identify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strengths and areas for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improvement, align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with organizational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goals, enhance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development, support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informed HR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decisions.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Improved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overall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enhanced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development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and career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growth, informed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HR decisions on promotions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compensation, increased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engagement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motivation.</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pitchFamily="0" charset="0"/>
                <a:ea typeface="宋体" pitchFamily="0" charset="0"/>
                <a:cs typeface="Calibri" pitchFamily="0" charset="0"/>
              </a:rPr>
              <a:t>Challenges:</a:t>
            </a:r>
            <a:r>
              <a:rPr lang="en-US" altLang="zh-CN" sz="2400" b="0" i="0" u="none" strike="noStrike" kern="1200" cap="none" spc="0" baseline="0">
                <a:solidFill>
                  <a:schemeClr val="tx1"/>
                </a:solidFill>
                <a:latin typeface="Calibri" pitchFamily="0" charset="0"/>
                <a:ea typeface="宋体" pitchFamily="0" charset="0"/>
                <a:cs typeface="Calibri" pitchFamily="0" charset="0"/>
              </a:rPr>
              <a:t> Ensuring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objectivity and reducing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bias, accurate </a:t>
            </a:r>
            <a:r>
              <a:rPr lang="en-US" altLang="zh-CN" sz="2400" b="0" i="0" u="none" strike="noStrike" kern="1200" cap="none" spc="0" baseline="0">
                <a:solidFill>
                  <a:schemeClr val="tx1"/>
                </a:solidFill>
                <a:latin typeface="Calibri" pitchFamily="0" charset="0"/>
                <a:ea typeface="宋体" pitchFamily="0" charset="0"/>
                <a:cs typeface="Calibri" pitchFamily="0" charset="0"/>
              </a:rPr>
              <a:t>and comprehensive data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collection, managing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resistance to feedback.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5215262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body" idx="1"/>
          </p:nvPr>
        </p:nvSpPr>
        <p:spPr>
          <a:xfrm rot="0">
            <a:off x="609600" y="1577340"/>
            <a:ext cx="10972800" cy="387798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Employees</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Executives/Senior Leadership</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HR Department</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Managers/Supervisors </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Training </a:t>
            </a:r>
            <a:r>
              <a:rPr lang="en-US" altLang="zh-CN" sz="2800" b="0" i="0" u="none" strike="noStrike" kern="0" cap="none" spc="0" baseline="0">
                <a:latin typeface="Times New Roman" pitchFamily="18" charset="0"/>
                <a:ea typeface="宋体" pitchFamily="0" charset="0"/>
                <a:cs typeface="Times New Roman" pitchFamily="18" charset="0"/>
              </a:rPr>
              <a:t>and Development </a:t>
            </a:r>
            <a:r>
              <a:rPr lang="en-US" altLang="zh-CN" sz="2800" b="0" i="0" u="none" strike="noStrike" kern="0" cap="none" spc="0" baseline="0">
                <a:latin typeface="Times New Roman" pitchFamily="18" charset="0"/>
                <a:ea typeface="宋体" pitchFamily="0" charset="0"/>
                <a:cs typeface="Times New Roman" pitchFamily="18" charset="0"/>
              </a:rPr>
              <a:t>Teams</a:t>
            </a:r>
            <a:endParaRPr lang="zh-CN" altLang="en-US" sz="2800" b="0" i="0" u="none" strike="noStrike" kern="0" cap="none" spc="0" baseline="0">
              <a:latin typeface="Times New Roman" pitchFamily="18" charset="0"/>
              <a:ea typeface="宋体" pitchFamily="0" charset="0"/>
              <a:cs typeface="Times New Roman" pitchFamily="18" charset="0"/>
            </a:endParaRPr>
          </a:p>
        </p:txBody>
      </p:sp>
      <p:sp>
        <p:nvSpPr>
          <p:cNvPr id="14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153291924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body" idx="1"/>
          </p:nvPr>
        </p:nvSpPr>
        <p:spPr>
          <a:xfrm rot="0">
            <a:off x="2970147" y="1984509"/>
            <a:ext cx="8534401" cy="258532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pitchFamily="0"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pitchFamily="0" charset="0"/>
              <a:cs typeface="Times New Roman" pitchFamily="18" charset="0"/>
            </a:endParaRPr>
          </a:p>
        </p:txBody>
      </p:sp>
      <p:sp>
        <p:nvSpPr>
          <p:cNvPr id="15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82461906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609600" y="1577340"/>
            <a:ext cx="10972800" cy="415498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Employee data set taken from the KAGGLE.</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In dataset, out of 26 data I took only 9 features out of it.</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pitchFamily="0" charset="0"/>
                <a:ea typeface="宋体" pitchFamily="0" charset="0"/>
                <a:cs typeface="Lucida Sans"/>
              </a:rPr>
              <a:t>The selected 10 features are listed below:</a:t>
            </a:r>
            <a:endParaRPr lang="en-US" altLang="zh-CN" sz="1800" b="0" i="0" u="none" strike="noStrike" kern="0" cap="none" spc="0" baseline="0">
              <a:solidFill>
                <a:srgbClr val="7030A0"/>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ID</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First name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Last name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Business unit</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Type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Status</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Employee classification type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Gender Code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Performance Score</a:t>
            </a:r>
            <a:endParaRPr lang="en-US" altLang="zh-CN" sz="1800" b="0" i="0" u="none" strike="noStrike" kern="0" cap="none" spc="0" baseline="0">
              <a:solidFill>
                <a:schemeClr val="tx1"/>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a:rPr>
              <a:t>Current employee rating</a:t>
            </a:r>
            <a:endParaRPr lang="en-US" altLang="zh-CN" sz="1800" b="0" i="0" u="none" strike="noStrike" kern="0" cap="none" spc="0" baseline="0">
              <a:solidFill>
                <a:schemeClr val="tx1"/>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38426783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1"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文本框"/>
          <p:cNvSpPr>
            <a:spLocks noGrp="1"/>
          </p:cNvSpPr>
          <p:nvPr>
            <p:ph type="body" idx="1"/>
          </p:nvPr>
        </p:nvSpPr>
        <p:spPr>
          <a:xfrm rot="0">
            <a:off x="2362200" y="1148252"/>
            <a:ext cx="8305800" cy="5078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Personalized Insights: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Custom feedback tailored to individual strengths and career goals.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Development plans with clear, actionable steps for growth.</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Real-Time Analytics: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Instant performance tracking and feedback.</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Predictive insights to anticipate future trends and needs.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Engaging Experience:</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Gamified </a:t>
            </a:r>
            <a:r>
              <a:rPr lang="en-US" altLang="zh-CN" sz="2400" b="0" i="0" u="none" strike="noStrike" kern="0" cap="none" spc="0" baseline="0">
                <a:latin typeface="Times New Roman" pitchFamily="18" charset="0"/>
                <a:ea typeface="宋体" pitchFamily="0" charset="0"/>
                <a:cs typeface="Times New Roman" pitchFamily="18" charset="0"/>
              </a:rPr>
              <a:t>elements to motivate and reward high performance.</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Intuitive, mobile-friendly interface for on-the-go access.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Holistic Approach:</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360-degree feedback for a comprehensive evaluation.</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Integration of employee wellness into performance metrics.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pitchFamily="0" charset="0"/>
              <a:cs typeface="Times New Roman" pitchFamily="18"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2857500" y="2300436"/>
            <a:ext cx="8534018" cy="94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1471008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2024-09-30T03:27:27Z</dcterms:modified>
</cp:coreProperties>
</file>