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b1fd1a2fc545682/Desktop/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Sum of Sum of HIGH</c:v>
                </c:pt>
              </c:strCache>
            </c:strRef>
          </c:tx>
          <c:spPr>
            <a:solidFill>
              <a:schemeClr val="accent1"/>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Sheet1!$B$4:$B$15</c:f>
              <c:numCache>
                <c:formatCode>General</c:formatCode>
                <c:ptCount val="11"/>
                <c:pt idx="0">
                  <c:v>16</c:v>
                </c:pt>
                <c:pt idx="1">
                  <c:v>18</c:v>
                </c:pt>
                <c:pt idx="2">
                  <c:v>21</c:v>
                </c:pt>
                <c:pt idx="3">
                  <c:v>660</c:v>
                </c:pt>
                <c:pt idx="4">
                  <c:v>17</c:v>
                </c:pt>
                <c:pt idx="5">
                  <c:v>21</c:v>
                </c:pt>
                <c:pt idx="6">
                  <c:v>34</c:v>
                </c:pt>
                <c:pt idx="7">
                  <c:v>26</c:v>
                </c:pt>
                <c:pt idx="8">
                  <c:v>26</c:v>
                </c:pt>
                <c:pt idx="9">
                  <c:v>21</c:v>
                </c:pt>
                <c:pt idx="10">
                  <c:v>20</c:v>
                </c:pt>
              </c:numCache>
            </c:numRef>
          </c:val>
          <c:extLst>
            <c:ext xmlns:c16="http://schemas.microsoft.com/office/drawing/2014/chart" uri="{C3380CC4-5D6E-409C-BE32-E72D297353CC}">
              <c16:uniqueId val="{00000000-C11A-4DC1-9968-0074CCF6C433}"/>
            </c:ext>
          </c:extLst>
        </c:ser>
        <c:ser>
          <c:idx val="1"/>
          <c:order val="1"/>
          <c:tx>
            <c:strRef>
              <c:f>Sheet1!$C$3</c:f>
              <c:strCache>
                <c:ptCount val="1"/>
                <c:pt idx="0">
                  <c:v>Sum of Sum of LOW</c:v>
                </c:pt>
              </c:strCache>
            </c:strRef>
          </c:tx>
          <c:spPr>
            <a:solidFill>
              <a:schemeClr val="accent2"/>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Sheet1!$C$4:$C$15</c:f>
              <c:numCache>
                <c:formatCode>General</c:formatCode>
                <c:ptCount val="11"/>
                <c:pt idx="0">
                  <c:v>34</c:v>
                </c:pt>
                <c:pt idx="1">
                  <c:v>47</c:v>
                </c:pt>
                <c:pt idx="2">
                  <c:v>41</c:v>
                </c:pt>
                <c:pt idx="3">
                  <c:v>1194</c:v>
                </c:pt>
                <c:pt idx="4">
                  <c:v>39</c:v>
                </c:pt>
                <c:pt idx="5">
                  <c:v>41</c:v>
                </c:pt>
                <c:pt idx="6">
                  <c:v>33</c:v>
                </c:pt>
                <c:pt idx="7">
                  <c:v>41</c:v>
                </c:pt>
                <c:pt idx="8">
                  <c:v>43</c:v>
                </c:pt>
                <c:pt idx="9">
                  <c:v>45</c:v>
                </c:pt>
                <c:pt idx="10">
                  <c:v>34</c:v>
                </c:pt>
              </c:numCache>
            </c:numRef>
          </c:val>
          <c:extLst>
            <c:ext xmlns:c16="http://schemas.microsoft.com/office/drawing/2014/chart" uri="{C3380CC4-5D6E-409C-BE32-E72D297353CC}">
              <c16:uniqueId val="{00000001-C11A-4DC1-9968-0074CCF6C433}"/>
            </c:ext>
          </c:extLst>
        </c:ser>
        <c:ser>
          <c:idx val="2"/>
          <c:order val="2"/>
          <c:tx>
            <c:strRef>
              <c:f>Sheet1!$D$3</c:f>
              <c:strCache>
                <c:ptCount val="1"/>
                <c:pt idx="0">
                  <c:v>Sum of Sum of MEDIUM</c:v>
                </c:pt>
              </c:strCache>
            </c:strRef>
          </c:tx>
          <c:spPr>
            <a:solidFill>
              <a:schemeClr val="accent3"/>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Sheet1!$D$4:$D$15</c:f>
              <c:numCache>
                <c:formatCode>General</c:formatCode>
                <c:ptCount val="11"/>
                <c:pt idx="0">
                  <c:v>85</c:v>
                </c:pt>
                <c:pt idx="1">
                  <c:v>65</c:v>
                </c:pt>
                <c:pt idx="2">
                  <c:v>78</c:v>
                </c:pt>
                <c:pt idx="3">
                  <c:v>2334</c:v>
                </c:pt>
                <c:pt idx="4">
                  <c:v>92</c:v>
                </c:pt>
                <c:pt idx="5">
                  <c:v>77</c:v>
                </c:pt>
                <c:pt idx="6">
                  <c:v>69</c:v>
                </c:pt>
                <c:pt idx="7">
                  <c:v>75</c:v>
                </c:pt>
                <c:pt idx="8">
                  <c:v>82</c:v>
                </c:pt>
                <c:pt idx="9">
                  <c:v>71</c:v>
                </c:pt>
                <c:pt idx="10">
                  <c:v>84</c:v>
                </c:pt>
              </c:numCache>
            </c:numRef>
          </c:val>
          <c:extLst>
            <c:ext xmlns:c16="http://schemas.microsoft.com/office/drawing/2014/chart" uri="{C3380CC4-5D6E-409C-BE32-E72D297353CC}">
              <c16:uniqueId val="{00000002-C11A-4DC1-9968-0074CCF6C433}"/>
            </c:ext>
          </c:extLst>
        </c:ser>
        <c:ser>
          <c:idx val="3"/>
          <c:order val="3"/>
          <c:tx>
            <c:strRef>
              <c:f>Sheet1!$E$3</c:f>
              <c:strCache>
                <c:ptCount val="1"/>
                <c:pt idx="0">
                  <c:v>Sum of Sum of VERY HIGHT</c:v>
                </c:pt>
              </c:strCache>
            </c:strRef>
          </c:tx>
          <c:spPr>
            <a:solidFill>
              <a:schemeClr val="accent4"/>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Sheet1!$E$4:$E$15</c:f>
              <c:numCache>
                <c:formatCode>General</c:formatCode>
                <c:ptCount val="11"/>
                <c:pt idx="0">
                  <c:v>15</c:v>
                </c:pt>
                <c:pt idx="1">
                  <c:v>15</c:v>
                </c:pt>
                <c:pt idx="2">
                  <c:v>14</c:v>
                </c:pt>
                <c:pt idx="3">
                  <c:v>411</c:v>
                </c:pt>
                <c:pt idx="4">
                  <c:v>9</c:v>
                </c:pt>
                <c:pt idx="5">
                  <c:v>15</c:v>
                </c:pt>
                <c:pt idx="6">
                  <c:v>12</c:v>
                </c:pt>
                <c:pt idx="7">
                  <c:v>15</c:v>
                </c:pt>
                <c:pt idx="8">
                  <c:v>16</c:v>
                </c:pt>
                <c:pt idx="9">
                  <c:v>13</c:v>
                </c:pt>
                <c:pt idx="10">
                  <c:v>13</c:v>
                </c:pt>
              </c:numCache>
            </c:numRef>
          </c:val>
          <c:extLst>
            <c:ext xmlns:c16="http://schemas.microsoft.com/office/drawing/2014/chart" uri="{C3380CC4-5D6E-409C-BE32-E72D297353CC}">
              <c16:uniqueId val="{00000003-C11A-4DC1-9968-0074CCF6C433}"/>
            </c:ext>
          </c:extLst>
        </c:ser>
        <c:ser>
          <c:idx val="4"/>
          <c:order val="4"/>
          <c:tx>
            <c:strRef>
              <c:f>Sheet1!$F$3</c:f>
              <c:strCache>
                <c:ptCount val="1"/>
                <c:pt idx="0">
                  <c:v>Sum of Sum of Grand Total</c:v>
                </c:pt>
              </c:strCache>
            </c:strRef>
          </c:tx>
          <c:spPr>
            <a:solidFill>
              <a:schemeClr val="accent5"/>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Sheet1!$F$4:$F$15</c:f>
              <c:numCache>
                <c:formatCode>General</c:formatCode>
                <c:ptCount val="11"/>
                <c:pt idx="0">
                  <c:v>150</c:v>
                </c:pt>
                <c:pt idx="1">
                  <c:v>145</c:v>
                </c:pt>
                <c:pt idx="2">
                  <c:v>154</c:v>
                </c:pt>
                <c:pt idx="3">
                  <c:v>4599</c:v>
                </c:pt>
                <c:pt idx="4">
                  <c:v>157</c:v>
                </c:pt>
                <c:pt idx="5">
                  <c:v>154</c:v>
                </c:pt>
                <c:pt idx="6">
                  <c:v>148</c:v>
                </c:pt>
                <c:pt idx="7">
                  <c:v>157</c:v>
                </c:pt>
                <c:pt idx="8">
                  <c:v>167</c:v>
                </c:pt>
                <c:pt idx="9">
                  <c:v>150</c:v>
                </c:pt>
                <c:pt idx="10">
                  <c:v>151</c:v>
                </c:pt>
              </c:numCache>
            </c:numRef>
          </c:val>
          <c:extLst>
            <c:ext xmlns:c16="http://schemas.microsoft.com/office/drawing/2014/chart" uri="{C3380CC4-5D6E-409C-BE32-E72D297353CC}">
              <c16:uniqueId val="{00000004-C11A-4DC1-9968-0074CCF6C433}"/>
            </c:ext>
          </c:extLst>
        </c:ser>
        <c:dLbls>
          <c:showLegendKey val="0"/>
          <c:showVal val="0"/>
          <c:showCatName val="0"/>
          <c:showSerName val="0"/>
          <c:showPercent val="0"/>
          <c:showBubbleSize val="0"/>
        </c:dLbls>
        <c:gapWidth val="219"/>
        <c:overlap val="-27"/>
        <c:axId val="1910251712"/>
        <c:axId val="1910260352"/>
      </c:barChart>
      <c:catAx>
        <c:axId val="1910251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260352"/>
        <c:crosses val="autoZero"/>
        <c:auto val="1"/>
        <c:lblAlgn val="ctr"/>
        <c:lblOffset val="100"/>
        <c:noMultiLvlLbl val="0"/>
      </c:catAx>
      <c:valAx>
        <c:axId val="1910260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251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05304458"/>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46324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67914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84973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5922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12563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04965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0392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0713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9723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74302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40833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6573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5279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500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24736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36036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464439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621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8514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1195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159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0791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6670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998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3708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8136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47072102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PRIYADHARSHINI.V</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312220108</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B.COM GENERAL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SRI BALAJI ARTS AND SCIENCE COLLEGE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34723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53997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data has been collected through Edunet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Filtering of those missing values.</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92955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175432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                =IF(AND(Z8&gt;=5),"VERY HIGH",IF(AND(Z8&gt;=4),"HIGH",IF(AND(Z8&gt;=3),"MED","LOW")))</a:t>
            </a:r>
          </a:p>
          <a:p>
            <a:pPr marL="0" indent="0" algn="l">
              <a:lnSpc>
                <a:spcPct val="100000"/>
              </a:lnSpc>
              <a:spcBef>
                <a:spcPts val="0"/>
              </a:spcBef>
              <a:spcAft>
                <a:spcPts val="0"/>
              </a:spcAft>
              <a:buNone/>
            </a:pPr>
            <a:endParaRPr lang="en-US" altLang="zh-CN" dirty="0">
              <a:latin typeface="Times New Roman" pitchFamily="18"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01B8E495-4AA4-F8FF-5155-C5A20A83AC57}"/>
              </a:ext>
            </a:extLst>
          </p:cNvPr>
          <p:cNvGraphicFramePr>
            <a:graphicFrameLocks/>
          </p:cNvGraphicFramePr>
          <p:nvPr>
            <p:extLst>
              <p:ext uri="{D42A27DB-BD31-4B8C-83A1-F6EECF244321}">
                <p14:modId xmlns:p14="http://schemas.microsoft.com/office/powerpoint/2010/main" val="3093938926"/>
              </p:ext>
            </p:extLst>
          </p:nvPr>
        </p:nvGraphicFramePr>
        <p:xfrm>
          <a:off x="2381251" y="2724469"/>
          <a:ext cx="6846725" cy="39208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8599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8013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5718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7357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8668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241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75215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153291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970147" y="1984509"/>
            <a:ext cx="853440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182461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文本框"/>
          <p:cNvSpPr>
            <a:spLocks noGrp="1"/>
          </p:cNvSpPr>
          <p:nvPr>
            <p:ph type="body" idx="1"/>
          </p:nvPr>
        </p:nvSpPr>
        <p:spPr>
          <a:xfrm>
            <a:off x="609600" y="1577340"/>
            <a:ext cx="10972800" cy="4154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charset="0"/>
                <a:ea typeface="宋体" charset="0"/>
                <a:cs typeface="Lucida Sans"/>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charset="0"/>
              <a:ea typeface="宋体"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Current employee rating</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38426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1471008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TotalTime>
  <Words>720</Words>
  <Application>Microsoft Office PowerPoint</Application>
  <PresentationFormat>Widescreen</PresentationFormat>
  <Paragraphs>128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sathish raju</cp:lastModifiedBy>
  <cp:revision>1</cp:revision>
  <dcterms:modified xsi:type="dcterms:W3CDTF">2024-09-30T07:28:45Z</dcterms:modified>
</cp:coreProperties>
</file>