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akaran sivaleela" userId="2d58d00cf89d21ae" providerId="LiveId" clId="{76B0E56D-67CB-45C1-AC0F-B20F17D85BB7}"/>
    <pc:docChg chg="modSld">
      <pc:chgData name="prabakaran sivaleela" userId="2d58d00cf89d21ae" providerId="LiveId" clId="{76B0E56D-67CB-45C1-AC0F-B20F17D85BB7}" dt="2024-09-29T03:45:48.076" v="1" actId="20577"/>
      <pc:docMkLst>
        <pc:docMk/>
      </pc:docMkLst>
      <pc:sldChg chg="modSp mod">
        <pc:chgData name="prabakaran sivaleela" userId="2d58d00cf89d21ae" providerId="LiveId" clId="{76B0E56D-67CB-45C1-AC0F-B20F17D85BB7}" dt="2024-09-29T03:45:48.076" v="1" actId="20577"/>
        <pc:sldMkLst>
          <pc:docMk/>
          <pc:sldMk cId="815014685" sldId="256"/>
        </pc:sldMkLst>
        <pc:spChg chg="mod">
          <ac:chgData name="prabakaran sivaleela" userId="2d58d00cf89d21ae" providerId="LiveId" clId="{76B0E56D-67CB-45C1-AC0F-B20F17D85BB7}" dt="2024-09-29T03:45:48.076" v="1" actId="20577"/>
          <ac:spMkLst>
            <pc:docMk/>
            <pc:sldMk cId="815014685" sldId="256"/>
            <ac:spMk id="46"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5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Sheet4!$B$3:$B$4</c:f>
              <c:strCache>
                <c:ptCount val="1"/>
                <c:pt idx="0">
                  <c:v>HIGH</c:v>
                </c:pt>
              </c:strCache>
            </c:strRef>
          </c:tx>
          <c:spPr>
            <a:solidFill>
              <a:schemeClr val="accent1"/>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C5A-42C6-94F2-7F34987F06A4}"/>
            </c:ext>
          </c:extLst>
        </c:ser>
        <c:ser>
          <c:idx val="1"/>
          <c:order val="1"/>
          <c:tx>
            <c:strRef>
              <c:f>Sheet4!$C$3:$C$4</c:f>
              <c:strCache>
                <c:ptCount val="1"/>
                <c:pt idx="0">
                  <c:v>LOW</c:v>
                </c:pt>
              </c:strCache>
            </c:strRef>
          </c:tx>
          <c:spPr>
            <a:solidFill>
              <a:schemeClr val="accent2"/>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1C5A-42C6-94F2-7F34987F06A4}"/>
            </c:ext>
          </c:extLst>
        </c:ser>
        <c:ser>
          <c:idx val="2"/>
          <c:order val="2"/>
          <c:tx>
            <c:strRef>
              <c:f>Sheet4!$D$3:$D$4</c:f>
              <c:strCache>
                <c:ptCount val="1"/>
                <c:pt idx="0">
                  <c:v>MEDIUM</c:v>
                </c:pt>
              </c:strCache>
            </c:strRef>
          </c:tx>
          <c:spPr>
            <a:solidFill>
              <a:schemeClr val="accent3"/>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1C5A-42C6-94F2-7F34987F06A4}"/>
            </c:ext>
          </c:extLst>
        </c:ser>
        <c:ser>
          <c:idx val="3"/>
          <c:order val="3"/>
          <c:tx>
            <c:strRef>
              <c:f>Sheet4!$E$3:$E$4</c:f>
              <c:strCache>
                <c:ptCount val="1"/>
                <c:pt idx="0">
                  <c:v>VERY HIGHT</c:v>
                </c:pt>
              </c:strCache>
            </c:strRef>
          </c:tx>
          <c:spPr>
            <a:solidFill>
              <a:schemeClr val="accent4"/>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1C5A-42C6-94F2-7F34987F06A4}"/>
            </c:ext>
          </c:extLst>
        </c:ser>
        <c:dLbls>
          <c:showLegendKey val="0"/>
          <c:showVal val="0"/>
          <c:showCatName val="0"/>
          <c:showSerName val="0"/>
          <c:showPercent val="0"/>
          <c:showBubbleSize val="0"/>
        </c:dLbls>
        <c:gapWidth val="150"/>
        <c:shape val="box"/>
        <c:axId val="377140239"/>
        <c:axId val="377140719"/>
        <c:axId val="114907807"/>
      </c:bar3DChart>
      <c:catAx>
        <c:axId val="37714023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140719"/>
        <c:crosses val="autoZero"/>
        <c:auto val="1"/>
        <c:lblAlgn val="ctr"/>
        <c:lblOffset val="100"/>
        <c:noMultiLvlLbl val="0"/>
      </c:catAx>
      <c:valAx>
        <c:axId val="377140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140239"/>
        <c:crosses val="autoZero"/>
        <c:crossBetween val="between"/>
      </c:valAx>
      <c:serAx>
        <c:axId val="114907807"/>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140719"/>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HARINI PRIYA.S</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a:t>
            </a:r>
            <a:r>
              <a:rPr lang="en-US" altLang="zh-CN" sz="2400" b="0" i="0" u="none" strike="noStrike" kern="1200" cap="none" spc="0" baseline="0">
                <a:solidFill>
                  <a:schemeClr val="tx1"/>
                </a:solidFill>
                <a:latin typeface="Calibri" charset="0"/>
                <a:ea typeface="宋体" charset="0"/>
                <a:cs typeface="Calibri" charset="0"/>
              </a:rPr>
              <a:t>: </a:t>
            </a:r>
            <a:r>
              <a:rPr lang="en-US" altLang="zh-CN" sz="2400" b="0" i="0" u="none" strike="noStrike" kern="1200" cap="none" spc="0" baseline="0">
                <a:solidFill>
                  <a:srgbClr val="0070C0"/>
                </a:solidFill>
                <a:latin typeface="Calibri" charset="0"/>
                <a:ea typeface="宋体" charset="0"/>
                <a:cs typeface="Calibri" charset="0"/>
              </a:rPr>
              <a:t>312220084</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EFEFDDE9-F816-6B40-C52A-C54EB31B6535}"/>
              </a:ext>
            </a:extLst>
          </p:cNvPr>
          <p:cNvGraphicFramePr>
            <a:graphicFrameLocks/>
          </p:cNvGraphicFramePr>
          <p:nvPr>
            <p:extLst>
              <p:ext uri="{D42A27DB-BD31-4B8C-83A1-F6EECF244321}">
                <p14:modId xmlns:p14="http://schemas.microsoft.com/office/powerpoint/2010/main" val="1400114734"/>
              </p:ext>
            </p:extLst>
          </p:nvPr>
        </p:nvGraphicFramePr>
        <p:xfrm>
          <a:off x="1819273" y="3034145"/>
          <a:ext cx="7991475" cy="31449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27</TotalTime>
  <Words>729</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12</cp:revision>
  <dcterms:modified xsi:type="dcterms:W3CDTF">2024-09-29T03:45:55Z</dcterms:modified>
</cp:coreProperties>
</file>