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190A4-7364-22DA-4B8D-43BB9C1E2648}" v="16" dt="2025-06-04T05:03:18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0231-6059-4AF0-B828-13FEB68C6E43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3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E087-9EB9-42E7-B62A-9B8FE355610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7B2A-1291-46F4-B4CC-8BAFDF935B5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4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3B4-A63D-42FA-B9D1-41D36384F384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4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9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FBFC-AFD0-49F7-9AAB-86AF5F4471C2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5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EFA3-A6B6-4916-BD87-2F7F0B6DE4AC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5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FE2-E902-4B86-B2C7-4AE6B54CDB70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6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4E58-F253-4E0F-B41E-2DC0E51ABEA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4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/>
              <a:ahLst/>
              <a:cxnLst/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/>
              <a:ahLst/>
              <a:cxnLst/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/>
              <a:ahLst/>
              <a:cxnLst/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/>
              <a:ahLst/>
              <a:cxnLst/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/>
              <a:ahLst/>
              <a:cxnLst/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/>
              <a:ahLst/>
              <a:cxnLst/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/>
              <a:ahLst/>
              <a:cxnLst/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/>
              <a:ahLst/>
              <a:cxnLst/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/>
              <a:ahLst/>
              <a:cxnLst/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/>
              <a:ahLst/>
              <a:cxnLst/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/>
              <a:ahLst/>
              <a:cxnLst/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/>
              <a:ahLst/>
              <a:cxnLst/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/>
              <a:ahLst/>
              <a:cxnLst/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/>
              <a:ahLst/>
              <a:cxnLst/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/>
              <a:ahLst/>
              <a:cxnLst/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/>
              <a:ahLst/>
              <a:cxnLst/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/>
              <a:ahLst/>
              <a:cxnLst/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/>
              <a:ahLst/>
              <a:cxnLst/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/>
              <a:ahLst/>
              <a:cxnLst/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/>
              <a:ahLst/>
              <a:cxnLst/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/>
              <a:ahLst/>
              <a:cxnLst/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/>
              <a:ahLst/>
              <a:cxnLst/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/>
              <a:ahLst/>
              <a:cxnLst/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/>
              <a:ahLst/>
              <a:cxnLst/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/>
              <a:ahLst/>
              <a:cxnLst/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/>
              <a:ahLst/>
              <a:cxnLst/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/>
              <a:ahLst/>
              <a:cxnLst/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/>
              <a:ahLst/>
              <a:cxnLst/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/>
              <a:ahLst/>
              <a:cxnLst/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0F082710-245A-48CB-A5F6-8BB1DF6AB298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24578CCF-2EC4-44CB-A694-F6F6E59A398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4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76">
          <p15:clr>
            <a:srgbClr val="F26B43"/>
          </p15:clr>
        </p15:guide>
        <p15:guide id="2" pos="6792">
          <p15:clr>
            <a:srgbClr val="F26B43"/>
          </p15:clr>
        </p15:guide>
        <p15:guide id="3" pos="3720">
          <p15:clr>
            <a:srgbClr val="F26B43"/>
          </p15:clr>
        </p15:guide>
        <p15:guide id="4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emianVTI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BohemianVTI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Bohemi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AA0957B6-9651-4F50-8EB8-D9F009F1C26A}" vid="{D1E7B544-9A8A-44B5-ABA3-322A5F0453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BohemianVTI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</cp:revision>
  <dcterms:created xsi:type="dcterms:W3CDTF">2025-06-04T04:57:32Z</dcterms:created>
  <dcterms:modified xsi:type="dcterms:W3CDTF">2025-06-04T05:03:36Z</dcterms:modified>
</cp:coreProperties>
</file>