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Heading Now 31-38 Bold" charset="1" panose="00000000000000000000"/>
      <p:regular r:id="rId7"/>
    </p:embeddedFont>
    <p:embeddedFont>
      <p:font typeface="Poppins Bold" charset="1" panose="00000800000000000000"/>
      <p:regular r:id="rId8"/>
    </p:embeddedFont>
    <p:embeddedFont>
      <p:font typeface="Brittany" charset="1" panose="00000000000000000000"/>
      <p:regular r:id="rId9"/>
    </p:embeddedFont>
    <p:embeddedFont>
      <p:font typeface="Poppins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9625" y="-194271"/>
            <a:ext cx="16608749" cy="7794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92"/>
              </a:lnSpc>
              <a:spcBef>
                <a:spcPct val="0"/>
              </a:spcBef>
            </a:pPr>
            <a:r>
              <a:rPr lang="en-US" b="true" sz="39780">
                <a:solidFill>
                  <a:srgbClr val="333333"/>
                </a:solidFill>
                <a:latin typeface="Heading Now 31-38 Bold"/>
                <a:ea typeface="Heading Now 31-38 Bold"/>
                <a:cs typeface="Heading Now 31-38 Bold"/>
                <a:sym typeface="Heading Now 31-38 Bold"/>
              </a:rPr>
              <a:t>PORTFOLIO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49176" y="2180480"/>
            <a:ext cx="1207445" cy="1171222"/>
          </a:xfrm>
          <a:custGeom>
            <a:avLst/>
            <a:gdLst/>
            <a:ahLst/>
            <a:cxnLst/>
            <a:rect r="r" b="b" t="t" l="l"/>
            <a:pathLst>
              <a:path h="1171222" w="1207445">
                <a:moveTo>
                  <a:pt x="0" y="0"/>
                </a:moveTo>
                <a:lnTo>
                  <a:pt x="1207445" y="0"/>
                </a:lnTo>
                <a:lnTo>
                  <a:pt x="1207445" y="1171222"/>
                </a:lnTo>
                <a:lnTo>
                  <a:pt x="0" y="1171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564483" y="1150995"/>
            <a:ext cx="138714" cy="13871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96592" y="1150995"/>
            <a:ext cx="138714" cy="138714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1150995"/>
            <a:ext cx="138714" cy="138714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199636" y="1763924"/>
            <a:ext cx="5888728" cy="545060"/>
            <a:chOff x="0" y="0"/>
            <a:chExt cx="1449123" cy="1341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9123" cy="134131"/>
            </a:xfrm>
            <a:custGeom>
              <a:avLst/>
              <a:gdLst/>
              <a:ahLst/>
              <a:cxnLst/>
              <a:rect r="r" b="b" t="t" l="l"/>
              <a:pathLst>
                <a:path h="134131" w="1449123">
                  <a:moveTo>
                    <a:pt x="67050" y="0"/>
                  </a:moveTo>
                  <a:lnTo>
                    <a:pt x="1382073" y="0"/>
                  </a:lnTo>
                  <a:cubicBezTo>
                    <a:pt x="1419104" y="0"/>
                    <a:pt x="1449123" y="30019"/>
                    <a:pt x="1449123" y="67050"/>
                  </a:cubicBezTo>
                  <a:lnTo>
                    <a:pt x="1449123" y="67081"/>
                  </a:lnTo>
                  <a:cubicBezTo>
                    <a:pt x="1449123" y="104112"/>
                    <a:pt x="1419104" y="134131"/>
                    <a:pt x="1382073" y="134131"/>
                  </a:cubicBezTo>
                  <a:lnTo>
                    <a:pt x="67050" y="134131"/>
                  </a:lnTo>
                  <a:cubicBezTo>
                    <a:pt x="30019" y="134131"/>
                    <a:pt x="0" y="104112"/>
                    <a:pt x="0" y="67081"/>
                  </a:cubicBezTo>
                  <a:lnTo>
                    <a:pt x="0" y="67050"/>
                  </a:lnTo>
                  <a:cubicBezTo>
                    <a:pt x="0" y="30019"/>
                    <a:pt x="30019" y="0"/>
                    <a:pt x="670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333333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449123" cy="191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327921" y="8719769"/>
            <a:ext cx="1931379" cy="538531"/>
            <a:chOff x="0" y="0"/>
            <a:chExt cx="2575172" cy="718041"/>
          </a:xfrm>
        </p:grpSpPr>
        <p:sp>
          <p:nvSpPr>
            <p:cNvPr name="AutoShape 15" id="15"/>
            <p:cNvSpPr/>
            <p:nvPr/>
          </p:nvSpPr>
          <p:spPr>
            <a:xfrm>
              <a:off x="0" y="363698"/>
              <a:ext cx="2573408" cy="0"/>
            </a:xfrm>
            <a:prstGeom prst="line">
              <a:avLst/>
            </a:prstGeom>
            <a:ln cap="flat" w="27185">
              <a:solidFill>
                <a:srgbClr val="33333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2157567" y="10377"/>
              <a:ext cx="407061" cy="344369"/>
            </a:xfrm>
            <a:prstGeom prst="line">
              <a:avLst/>
            </a:prstGeom>
            <a:ln cap="flat" w="27185">
              <a:solidFill>
                <a:srgbClr val="33333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2157807" y="365123"/>
              <a:ext cx="408634" cy="342501"/>
            </a:xfrm>
            <a:prstGeom prst="line">
              <a:avLst/>
            </a:prstGeom>
            <a:ln cap="flat" w="27185">
              <a:solidFill>
                <a:srgbClr val="333333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2688340" y="7232353"/>
            <a:ext cx="3076550" cy="736693"/>
            <a:chOff x="0" y="0"/>
            <a:chExt cx="476638" cy="1141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6638" cy="114133"/>
            </a:xfrm>
            <a:custGeom>
              <a:avLst/>
              <a:gdLst/>
              <a:ahLst/>
              <a:cxnLst/>
              <a:rect r="r" b="b" t="t" l="l"/>
              <a:pathLst>
                <a:path h="114133" w="476638">
                  <a:moveTo>
                    <a:pt x="0" y="0"/>
                  </a:moveTo>
                  <a:lnTo>
                    <a:pt x="476638" y="0"/>
                  </a:lnTo>
                  <a:lnTo>
                    <a:pt x="476638" y="114133"/>
                  </a:lnTo>
                  <a:lnTo>
                    <a:pt x="0" y="114133"/>
                  </a:lnTo>
                  <a:close/>
                </a:path>
              </a:pathLst>
            </a:custGeom>
            <a:blipFill>
              <a:blip r:embed="rId5"/>
              <a:stretch>
                <a:fillRect l="0" t="-263016" r="0" b="-263016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523110" y="7232353"/>
            <a:ext cx="3076550" cy="736693"/>
            <a:chOff x="0" y="0"/>
            <a:chExt cx="476638" cy="1141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76638" cy="114133"/>
            </a:xfrm>
            <a:custGeom>
              <a:avLst/>
              <a:gdLst/>
              <a:ahLst/>
              <a:cxnLst/>
              <a:rect r="r" b="b" t="t" l="l"/>
              <a:pathLst>
                <a:path h="114133" w="476638">
                  <a:moveTo>
                    <a:pt x="0" y="0"/>
                  </a:moveTo>
                  <a:lnTo>
                    <a:pt x="476638" y="0"/>
                  </a:lnTo>
                  <a:lnTo>
                    <a:pt x="476638" y="114133"/>
                  </a:lnTo>
                  <a:lnTo>
                    <a:pt x="0" y="114133"/>
                  </a:lnTo>
                  <a:close/>
                </a:path>
              </a:pathLst>
            </a:custGeom>
            <a:blipFill>
              <a:blip r:embed="rId6"/>
              <a:stretch>
                <a:fillRect l="0" t="-224069" r="-128523" b="-312163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5872035" y="952500"/>
            <a:ext cx="1349745" cy="45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96"/>
              </a:lnSpc>
              <a:spcBef>
                <a:spcPct val="0"/>
              </a:spcBef>
            </a:pPr>
            <a:r>
              <a:rPr lang="en-US" b="true" sz="2568" spc="120">
                <a:solidFill>
                  <a:srgbClr val="333333"/>
                </a:solidFill>
                <a:latin typeface="Poppins Bold"/>
                <a:ea typeface="Poppins Bold"/>
                <a:cs typeface="Poppins Bold"/>
                <a:sym typeface="Poppins Bold"/>
              </a:rPr>
              <a:t>2030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841967" y="5365083"/>
            <a:ext cx="6604066" cy="2702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44"/>
              </a:lnSpc>
              <a:spcBef>
                <a:spcPct val="0"/>
              </a:spcBef>
            </a:pPr>
            <a:r>
              <a:rPr lang="en-US" sz="15817">
                <a:solidFill>
                  <a:srgbClr val="F0532C"/>
                </a:solidFill>
                <a:latin typeface="Brittany"/>
                <a:ea typeface="Brittany"/>
                <a:cs typeface="Brittany"/>
                <a:sym typeface="Brittany"/>
              </a:rPr>
              <a:t>Creative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33107" y="1778127"/>
            <a:ext cx="5726536" cy="45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  <a:spcBef>
                <a:spcPct val="0"/>
              </a:spcBef>
            </a:pPr>
            <a:r>
              <a:rPr lang="en-US" b="true" sz="2568" spc="120">
                <a:solidFill>
                  <a:srgbClr val="F0532C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PRESENTATION TEMPLATE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8854711"/>
            <a:ext cx="5701748" cy="270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798" spc="17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PRESENTATION TEMPLATE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DAGojEjpfq0</dc:identifier>
  <dcterms:modified xsi:type="dcterms:W3CDTF">2011-08-01T06:04:30Z</dcterms:modified>
  <cp:revision>1</cp:revision>
  <dc:title>Black and White Modern Portfolio Presentation Template</dc:title>
</cp:coreProperties>
</file>