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88EA3-8614-39A8-E68A-BB28E36ED34B}" v="9" dt="2025-05-27T05:33:15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39" r:id="rId6"/>
    <p:sldLayoutId id="2147483835" r:id="rId7"/>
    <p:sldLayoutId id="2147483836" r:id="rId8"/>
    <p:sldLayoutId id="2147483837" r:id="rId9"/>
    <p:sldLayoutId id="2147483838" r:id="rId10"/>
    <p:sldLayoutId id="21474838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43D11A7-0EF6-3307-BDC9-E3317780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17" r="17793" b="-6"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8B4D-1983-727E-FD2D-F5F13DB37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endParaRPr lang="en-GB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DD73-2761-1011-43E7-343C777B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1015063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ClassicFrameVTI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2025-05-27T05:25:14Z</dcterms:created>
  <dcterms:modified xsi:type="dcterms:W3CDTF">2025-05-27T05:33:51Z</dcterms:modified>
</cp:coreProperties>
</file>