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190A4-7364-22DA-4B8D-43BB9C1E2648}" v="8" dt="2025-06-04T05:01:00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6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8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6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1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4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940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1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4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8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135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Dividend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</cp:revision>
  <dcterms:created xsi:type="dcterms:W3CDTF">2025-06-04T04:57:32Z</dcterms:created>
  <dcterms:modified xsi:type="dcterms:W3CDTF">2025-06-04T05:01:11Z</dcterms:modified>
</cp:coreProperties>
</file>