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190A4-7364-22DA-4B8D-43BB9C1E2648}" v="20" dt="2025-06-04T05:04:10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4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6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6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5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5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6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5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2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37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54" r:id="rId6"/>
    <p:sldLayoutId id="2147483965" r:id="rId7"/>
    <p:sldLayoutId id="2147483964" r:id="rId8"/>
    <p:sldLayoutId id="2147483963" r:id="rId9"/>
    <p:sldLayoutId id="2147483962" r:id="rId10"/>
    <p:sldLayoutId id="214748395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Colourful patterns on the sky">
            <a:extLst>
              <a:ext uri="{FF2B5EF4-FFF2-40B4-BE49-F238E27FC236}">
                <a16:creationId xmlns:a16="http://schemas.microsoft.com/office/drawing/2014/main" id="{751428A9-B788-8EF1-5856-0AE259237E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689" r="9085" b="58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1"/>
            <a:ext cx="12191999" cy="1371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5715007"/>
            <a:ext cx="7983070" cy="958655"/>
          </a:xfrm>
          <a:ln>
            <a:noFill/>
          </a:ln>
        </p:spPr>
        <p:txBody>
          <a:bodyPr anchor="ctr">
            <a:normAutofit/>
          </a:bodyPr>
          <a:lstStyle/>
          <a:p>
            <a:endParaRPr lang="en-GB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03110" y="5715007"/>
            <a:ext cx="3633533" cy="958655"/>
          </a:xfrm>
        </p:spPr>
        <p:txBody>
          <a:bodyPr anchor="ctr">
            <a:normAutofit/>
          </a:bodyPr>
          <a:lstStyle/>
          <a:p>
            <a:pPr algn="r"/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ChronicleVTI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</cp:revision>
  <dcterms:created xsi:type="dcterms:W3CDTF">2025-06-04T04:57:32Z</dcterms:created>
  <dcterms:modified xsi:type="dcterms:W3CDTF">2025-06-04T05:04:38Z</dcterms:modified>
</cp:coreProperties>
</file>