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BC964-3D74-AAC6-2548-0CCC342D3932}" v="7" dt="2025-05-26T11:38:45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7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77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8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03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7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49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79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35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0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6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00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1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3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6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2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2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8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8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Ion Boardroom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</cp:revision>
  <dcterms:created xsi:type="dcterms:W3CDTF">2025-05-26T10:59:12Z</dcterms:created>
  <dcterms:modified xsi:type="dcterms:W3CDTF">2025-05-26T11:38:59Z</dcterms:modified>
</cp:coreProperties>
</file>