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BC964-3D74-AAC6-2548-0CCC342D3932}" v="6" dt="2025-05-26T11:29:3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2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4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1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4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3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46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created xsi:type="dcterms:W3CDTF">2025-05-26T10:59:12Z</dcterms:created>
  <dcterms:modified xsi:type="dcterms:W3CDTF">2025-05-26T11:29:48Z</dcterms:modified>
</cp:coreProperties>
</file>