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BC964-3D74-AAC6-2548-0CCC342D3932}" v="3" dt="2025-05-26T11:04:2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1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7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0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93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8063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  <dcterms:created xsi:type="dcterms:W3CDTF">2025-05-26T10:59:12Z</dcterms:created>
  <dcterms:modified xsi:type="dcterms:W3CDTF">2025-05-26T11:04:45Z</dcterms:modified>
</cp:coreProperties>
</file>