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190A4-7364-22DA-4B8D-43BB9C1E2648}" v="1" dt="2025-06-04T04:57:44.9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7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5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1472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4552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99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6647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99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727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37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9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01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9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295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47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019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08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1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024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</cp:revision>
  <dcterms:created xsi:type="dcterms:W3CDTF">2025-06-04T04:57:32Z</dcterms:created>
  <dcterms:modified xsi:type="dcterms:W3CDTF">2025-06-04T04:58:08Z</dcterms:modified>
</cp:coreProperties>
</file>