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9.jpg" ContentType="image/jpeg"/>
  <Override PartName="/ppt/media/image11.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2" d="100"/>
          <a:sy n="92" d="100"/>
        </p:scale>
        <p:origin x="-46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06378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04813" y="489822"/>
            <a:ext cx="9982200" cy="1001556"/>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Health care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PRIYADHARSHINI.V</a:t>
            </a:r>
            <a:endParaRPr lang="en-US" sz="2400" dirty="0"/>
          </a:p>
          <a:p>
            <a:r>
              <a:rPr lang="en-US" sz="2400" dirty="0"/>
              <a:t>REGISTER </a:t>
            </a:r>
            <a:r>
              <a:rPr lang="en-US" sz="2400" dirty="0" smtClean="0"/>
              <a:t>NO:422200038</a:t>
            </a:r>
            <a:endParaRPr lang="en-US" sz="2400" dirty="0"/>
          </a:p>
          <a:p>
            <a:r>
              <a:rPr lang="en-US" sz="2400" dirty="0" smtClean="0"/>
              <a:t>DEPARTMENT:B.COM(INFORMATION SYSTEM MANAGEMENT)</a:t>
            </a:r>
            <a:endParaRPr lang="en-US" sz="2400" dirty="0"/>
          </a:p>
          <a:p>
            <a:r>
              <a:rPr lang="en-US" sz="2400" dirty="0" smtClean="0"/>
              <a:t>COLLEGE:S.I.V.E.T. COLLEGE, GOWRIVAKKAM,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887" y="1676400"/>
            <a:ext cx="8908663" cy="354258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50" y="1654690"/>
            <a:ext cx="9005887" cy="355310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00200" y="1905000"/>
            <a:ext cx="6096000" cy="3046988"/>
          </a:xfrm>
          <a:prstGeom prst="rect">
            <a:avLst/>
          </a:prstGeom>
        </p:spPr>
        <p:txBody>
          <a:bodyPr>
            <a:spAutoFit/>
          </a:bodyPr>
          <a:lstStyle/>
          <a:p>
            <a:r>
              <a:rPr lang="en-US" sz="2400" dirty="0"/>
              <a:t>Healthcare data analysis using Excel provides an accessible and efficient way to organize, analyze, and visualize data, helping healthcare professionals make data-driven decisions. By utilizing Excel's features like pivot tables, charts, and functions, users can easily identify trends, track patient outcomes, and optimize resource management.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72"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2862322"/>
          </a:xfrm>
          <a:prstGeom prst="rect">
            <a:avLst/>
          </a:prstGeom>
          <a:noFill/>
        </p:spPr>
        <p:txBody>
          <a:bodyPr wrap="square" rtlCol="0">
            <a:spAutoFit/>
          </a:bodyPr>
          <a:lstStyle/>
          <a:p>
            <a:r>
              <a:rPr lang="en-US" sz="6000" b="1" dirty="0">
                <a:solidFill>
                  <a:srgbClr val="0F0F0F"/>
                </a:solidFill>
                <a:latin typeface="Times New Roman" panose="02020603050405020304" pitchFamily="18" charset="0"/>
                <a:cs typeface="Times New Roman" panose="02020603050405020304" pitchFamily="18" charset="0"/>
              </a:rPr>
              <a:t>Health care data </a:t>
            </a:r>
            <a:r>
              <a:rPr lang="en-US" sz="6000" b="1" dirty="0" smtClean="0">
                <a:solidFill>
                  <a:srgbClr val="0F0F0F"/>
                </a:solidFill>
                <a:latin typeface="Times New Roman" panose="02020603050405020304" pitchFamily="18" charset="0"/>
                <a:cs typeface="Times New Roman" panose="02020603050405020304" pitchFamily="18" charset="0"/>
              </a:rPr>
              <a:t>analysis using </a:t>
            </a:r>
            <a:r>
              <a:rPr lang="en-US" sz="6000" b="1" dirty="0">
                <a:solidFill>
                  <a:srgbClr val="0F0F0F"/>
                </a:solidFill>
                <a:latin typeface="Times New Roman" panose="02020603050405020304" pitchFamily="18" charset="0"/>
                <a:cs typeface="Times New Roman" panose="02020603050405020304" pitchFamily="18" charset="0"/>
              </a:rPr>
              <a:t>excel </a:t>
            </a:r>
            <a:r>
              <a:rPr lang="en-US" sz="6000" b="1" dirty="0">
                <a:solidFill>
                  <a:srgbClr val="0F0F0F"/>
                </a:solidFill>
                <a:latin typeface="Roboto" panose="020F0502020204030204" pitchFamily="2" charset="0"/>
              </a:rPr>
              <a:t/>
            </a:r>
            <a:br>
              <a:rPr lang="en-US" sz="6000" b="1" dirty="0">
                <a:solidFill>
                  <a:srgbClr val="0F0F0F"/>
                </a:solidFill>
                <a:latin typeface="Roboto" panose="020F0502020204030204" pitchFamily="2" charset="0"/>
              </a:rPr>
            </a:br>
            <a:endParaRPr lang="en-IN" sz="6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71092" y="2019300"/>
            <a:ext cx="7153708" cy="3046988"/>
          </a:xfrm>
          <a:prstGeom prst="rect">
            <a:avLst/>
          </a:prstGeom>
        </p:spPr>
        <p:txBody>
          <a:bodyPr wrap="square">
            <a:spAutoFit/>
          </a:bodyPr>
          <a:lstStyle/>
          <a:p>
            <a:r>
              <a:rPr lang="en-US" sz="2400" dirty="0"/>
              <a:t> </a:t>
            </a:r>
            <a:r>
              <a:rPr lang="en-US" sz="2400" dirty="0" smtClean="0"/>
              <a:t>Healthcare </a:t>
            </a:r>
            <a:r>
              <a:rPr lang="en-US" sz="2400" dirty="0"/>
              <a:t>data, such as patient demographics, medical records, treatment outcomes, and hospital operations, be efficiently organized, analyzed, and visualized using Excel to improve decision-making, patient care, and resource management? The objective is to leverage Excel's analytical tools to identify trends, forecast outcomes, and optimize healthcare practices while ensuring data accuracy and security.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771092" y="1719557"/>
            <a:ext cx="8296708" cy="1754326"/>
          </a:xfrm>
          <a:prstGeom prst="rect">
            <a:avLst/>
          </a:prstGeom>
        </p:spPr>
        <p:txBody>
          <a:bodyPr wrap="square">
            <a:spAutoFit/>
          </a:bodyPr>
          <a:lstStyle/>
          <a:p>
            <a:r>
              <a:rPr lang="en-US" dirty="0"/>
              <a:t>This project focuses on leveraging Excel as a powerful tool for analyzing healthcare data to support better decision-making, improve patient outcomes, and optimize healthcare management. By using various datasets—such as patient demographics, medical history, treatment outcomes, and operational metrics—Excel's features, including pivot tables, data visualization, and statistical functions, will be utilized to extract valuable insights</a:t>
            </a:r>
            <a:r>
              <a:rPr lang="en-US" dirty="0" smtClean="0"/>
              <a:t>.                         </a:t>
            </a:r>
            <a:endParaRPr lang="en-US" dirty="0"/>
          </a:p>
        </p:txBody>
      </p:sp>
      <p:sp>
        <p:nvSpPr>
          <p:cNvPr id="12" name="Rectangle 11"/>
          <p:cNvSpPr/>
          <p:nvPr/>
        </p:nvSpPr>
        <p:spPr>
          <a:xfrm>
            <a:off x="1402974" y="3810000"/>
            <a:ext cx="3420424" cy="369332"/>
          </a:xfrm>
          <a:prstGeom prst="rect">
            <a:avLst/>
          </a:prstGeom>
        </p:spPr>
        <p:txBody>
          <a:bodyPr wrap="none">
            <a:spAutoFit/>
          </a:bodyPr>
          <a:lstStyle/>
          <a:p>
            <a:r>
              <a:rPr lang="en-US" dirty="0"/>
              <a:t>1. Data Organization and </a:t>
            </a:r>
            <a:r>
              <a:rPr lang="en-US" dirty="0" smtClean="0"/>
              <a:t>Cleaning</a:t>
            </a:r>
            <a:endParaRPr lang="en-US" dirty="0"/>
          </a:p>
        </p:txBody>
      </p:sp>
      <p:sp>
        <p:nvSpPr>
          <p:cNvPr id="13" name="Rectangle 12"/>
          <p:cNvSpPr/>
          <p:nvPr/>
        </p:nvSpPr>
        <p:spPr>
          <a:xfrm>
            <a:off x="1406438" y="4368284"/>
            <a:ext cx="2249142" cy="369332"/>
          </a:xfrm>
          <a:prstGeom prst="rect">
            <a:avLst/>
          </a:prstGeom>
        </p:spPr>
        <p:txBody>
          <a:bodyPr wrap="none">
            <a:spAutoFit/>
          </a:bodyPr>
          <a:lstStyle/>
          <a:p>
            <a:r>
              <a:rPr lang="en-US" dirty="0"/>
              <a:t>2. Analysis and Trends</a:t>
            </a:r>
          </a:p>
        </p:txBody>
      </p:sp>
      <p:sp>
        <p:nvSpPr>
          <p:cNvPr id="14" name="Rectangle 13"/>
          <p:cNvSpPr/>
          <p:nvPr/>
        </p:nvSpPr>
        <p:spPr>
          <a:xfrm>
            <a:off x="1448822" y="4918364"/>
            <a:ext cx="1524263" cy="369332"/>
          </a:xfrm>
          <a:prstGeom prst="rect">
            <a:avLst/>
          </a:prstGeom>
        </p:spPr>
        <p:txBody>
          <a:bodyPr wrap="none">
            <a:spAutoFit/>
          </a:bodyPr>
          <a:lstStyle/>
          <a:p>
            <a:r>
              <a:rPr lang="en-US" dirty="0" smtClean="0"/>
              <a:t>3.Visualization</a:t>
            </a:r>
            <a:endParaRPr lang="en-US" dirty="0"/>
          </a:p>
        </p:txBody>
      </p:sp>
      <p:sp>
        <p:nvSpPr>
          <p:cNvPr id="15" name="Rectangle 14"/>
          <p:cNvSpPr/>
          <p:nvPr/>
        </p:nvSpPr>
        <p:spPr>
          <a:xfrm>
            <a:off x="1402974" y="5450443"/>
            <a:ext cx="1483676" cy="369332"/>
          </a:xfrm>
          <a:prstGeom prst="rect">
            <a:avLst/>
          </a:prstGeom>
        </p:spPr>
        <p:txBody>
          <a:bodyPr wrap="none">
            <a:spAutoFit/>
          </a:bodyPr>
          <a:lstStyle/>
          <a:p>
            <a:r>
              <a:rPr lang="en-US" dirty="0"/>
              <a:t>4. Forecasting</a:t>
            </a:r>
          </a:p>
        </p:txBody>
      </p:sp>
      <p:sp>
        <p:nvSpPr>
          <p:cNvPr id="16" name="Rectangle 15"/>
          <p:cNvSpPr/>
          <p:nvPr/>
        </p:nvSpPr>
        <p:spPr>
          <a:xfrm>
            <a:off x="1402974" y="5945148"/>
            <a:ext cx="1280287" cy="369332"/>
          </a:xfrm>
          <a:prstGeom prst="rect">
            <a:avLst/>
          </a:prstGeom>
        </p:spPr>
        <p:txBody>
          <a:bodyPr wrap="none">
            <a:spAutoFit/>
          </a:bodyPr>
          <a:lstStyle/>
          <a:p>
            <a:r>
              <a:rPr lang="en-US" dirty="0" smtClean="0"/>
              <a:t>5.Reporting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814512" y="1625371"/>
            <a:ext cx="6096000" cy="4524315"/>
          </a:xfrm>
          <a:prstGeom prst="rect">
            <a:avLst/>
          </a:prstGeom>
        </p:spPr>
        <p:txBody>
          <a:bodyPr>
            <a:spAutoFit/>
          </a:bodyPr>
          <a:lstStyle/>
          <a:p>
            <a:r>
              <a:rPr lang="en-US" dirty="0"/>
              <a:t>1. Healthcare Administrators: They use Excel to track and analyze patient data, resource allocation, and operational efficiency to make informed decisions</a:t>
            </a:r>
            <a:r>
              <a:rPr lang="en-US" dirty="0" smtClean="0"/>
              <a:t>.                                          2</a:t>
            </a:r>
            <a:r>
              <a:rPr lang="en-US" dirty="0"/>
              <a:t>. Doctors and Clinicians: Excel helps them analyze patient outcomes, compare treatments, and manage individual patient records or smaller datasets</a:t>
            </a:r>
            <a:r>
              <a:rPr lang="en-US" dirty="0" smtClean="0"/>
              <a:t>.                                                             3</a:t>
            </a:r>
            <a:r>
              <a:rPr lang="en-US" dirty="0"/>
              <a:t>. Researchers: They may use Excel for basic statistical analysis, organizing research data, or preparing data for more complex analysis tools</a:t>
            </a:r>
            <a:r>
              <a:rPr lang="en-US" dirty="0" smtClean="0"/>
              <a:t>.                                                                                     4</a:t>
            </a:r>
            <a:r>
              <a:rPr lang="en-US" dirty="0"/>
              <a:t>. Data Analysts: While they might use more advanced tools, they often use Excel for quick data cleaning, visualization, or reporting</a:t>
            </a:r>
            <a:r>
              <a:rPr lang="en-US" dirty="0" smtClean="0"/>
              <a:t>.                                                                                            5</a:t>
            </a:r>
            <a:r>
              <a:rPr lang="en-US" dirty="0"/>
              <a:t>. Insurance Companies: They can analyze claims, customer data, and predict trends in healthcare usage or costs using Excel.6. Pharmaceutical Companies: Excel helps them track drug trials, analyze sales data, and assess market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2" y="1429721"/>
            <a:ext cx="9215436" cy="366457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14400" y="1600200"/>
            <a:ext cx="6096000" cy="1477328"/>
          </a:xfrm>
          <a:prstGeom prst="rect">
            <a:avLst/>
          </a:prstGeom>
        </p:spPr>
        <p:txBody>
          <a:bodyPr>
            <a:spAutoFit/>
          </a:bodyPr>
          <a:lstStyle/>
          <a:p>
            <a:r>
              <a:rPr lang="en-US" dirty="0"/>
              <a:t>Each column provides specific information about the patient, their admission, and the healthcare services provided, making this dataset suitable for various data analysis and modeling tasks in the healthcare domain. Here's a brief explanation of each column in the dataset -</a:t>
            </a:r>
          </a:p>
        </p:txBody>
      </p:sp>
      <p:sp>
        <p:nvSpPr>
          <p:cNvPr id="4" name="Rectangle 3"/>
          <p:cNvSpPr/>
          <p:nvPr/>
        </p:nvSpPr>
        <p:spPr>
          <a:xfrm>
            <a:off x="914400" y="3041809"/>
            <a:ext cx="7543800" cy="3693319"/>
          </a:xfrm>
          <a:prstGeom prst="rect">
            <a:avLst/>
          </a:prstGeom>
        </p:spPr>
        <p:txBody>
          <a:bodyPr wrap="square">
            <a:spAutoFit/>
          </a:bodyPr>
          <a:lstStyle/>
          <a:p>
            <a:r>
              <a:rPr lang="en-US" dirty="0"/>
              <a:t>Name: This column represents the name of the patient associated with the healthcare record</a:t>
            </a:r>
            <a:r>
              <a:rPr lang="en-US" dirty="0" smtClean="0"/>
              <a:t>.                                                                                                               Age</a:t>
            </a:r>
            <a:r>
              <a:rPr lang="en-US" dirty="0"/>
              <a:t>: The age of the patient at the time of admission, expressed in years</a:t>
            </a:r>
            <a:r>
              <a:rPr lang="en-US" dirty="0" smtClean="0"/>
              <a:t>.                 Gender</a:t>
            </a:r>
            <a:r>
              <a:rPr lang="en-US" dirty="0"/>
              <a:t>: Indicates the gender of the patient, either "Male" or </a:t>
            </a:r>
            <a:r>
              <a:rPr lang="en-US" dirty="0" smtClean="0"/>
              <a:t>“Female”.       Blood </a:t>
            </a:r>
            <a:r>
              <a:rPr lang="en-US" dirty="0"/>
              <a:t>Type: The patient's blood type, which can be one of the common blood types (e.g., "A+", "O-", etc</a:t>
            </a:r>
            <a:r>
              <a:rPr lang="en-US" dirty="0" smtClean="0"/>
              <a:t>.).                                                                                           Medical </a:t>
            </a:r>
            <a:r>
              <a:rPr lang="en-US" dirty="0"/>
              <a:t>Condition: This column specifies the primary medical condition or diagnosis associated with the patient, such as "Diabetes," "Hypertension," "Asthma," and more</a:t>
            </a:r>
            <a:r>
              <a:rPr lang="en-US" dirty="0" smtClean="0"/>
              <a:t>.                                                                                                     Hospital</a:t>
            </a:r>
            <a:r>
              <a:rPr lang="en-US" dirty="0"/>
              <a:t>: Identifies the healthcare facility or hospital where the patient was admitted</a:t>
            </a:r>
            <a:r>
              <a:rPr lang="en-US" dirty="0" smtClean="0"/>
              <a:t>.                                                                                                                       Billing </a:t>
            </a:r>
            <a:r>
              <a:rPr lang="en-US" dirty="0"/>
              <a:t>Amount: The amount of money billed for the patient's healthcare services during their admission. This is expressed as a floating-point number.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669770"/>
            <a:ext cx="4800600" cy="466137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640</Words>
  <Application>Microsoft Office PowerPoint</Application>
  <PresentationFormat>Custom</PresentationFormat>
  <Paragraphs>53</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Health care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god</cp:lastModifiedBy>
  <cp:revision>20</cp:revision>
  <dcterms:created xsi:type="dcterms:W3CDTF">2024-03-29T15:07:22Z</dcterms:created>
  <dcterms:modified xsi:type="dcterms:W3CDTF">2024-09-14T13:28:44Z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