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1" d="100"/>
          <a:sy n="61" d="100"/>
        </p:scale>
        <p:origin x="-2338" y="1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2800" y="384214"/>
            <a:ext cx="222504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Project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Report</a:t>
            </a:r>
            <a:endParaRPr sz="1600" dirty="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365" y="365759"/>
            <a:ext cx="993317" cy="2768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44FEE33-8FAE-03B1-3B96-8D3D95572FE9}"/>
              </a:ext>
            </a:extLst>
          </p:cNvPr>
          <p:cNvSpPr txBox="1"/>
          <p:nvPr/>
        </p:nvSpPr>
        <p:spPr>
          <a:xfrm>
            <a:off x="228600" y="1447800"/>
            <a:ext cx="6781800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lain"/>
            </a:pPr>
            <a:r>
              <a:rPr lang="en-IN" b="1" i="0" dirty="0">
                <a:solidFill>
                  <a:srgbClr val="000000"/>
                </a:solidFill>
                <a:effectLst/>
                <a:latin typeface="g_d0_f3"/>
              </a:rPr>
              <a:t>INTRODUCTION</a:t>
            </a:r>
          </a:p>
          <a:p>
            <a:pPr marL="342900" indent="-342900">
              <a:lnSpc>
                <a:spcPct val="200000"/>
              </a:lnSpc>
              <a:buAutoNum type="arabicPlain"/>
            </a:pPr>
            <a:endParaRPr lang="en-US" b="1" i="0" dirty="0">
              <a:solidFill>
                <a:srgbClr val="000000"/>
              </a:solidFill>
              <a:effectLst/>
              <a:latin typeface="g_d0_f3"/>
            </a:endParaRP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000000"/>
                </a:solidFill>
                <a:latin typeface="g_d0_f3"/>
              </a:rPr>
              <a:t>      1.1 Overview</a:t>
            </a:r>
          </a:p>
          <a:p>
            <a:pPr algn="l">
              <a:lnSpc>
                <a:spcPct val="200000"/>
              </a:lnSpc>
            </a:pPr>
            <a:r>
              <a:rPr lang="en-US" b="1" dirty="0">
                <a:solidFill>
                  <a:srgbClr val="000000"/>
                </a:solidFill>
                <a:latin typeface="g_d0_f3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g_d0_f2"/>
              </a:rPr>
              <a:t>Here is the android </a:t>
            </a:r>
            <a:r>
              <a:rPr lang="en-US" dirty="0" smtClean="0">
                <a:solidFill>
                  <a:srgbClr val="000000"/>
                </a:solidFill>
                <a:latin typeface="g_d0_f2"/>
              </a:rPr>
              <a:t>tracking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g_d0_f2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g_d0_f2"/>
              </a:rPr>
              <a:t>app named as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g_d0_f2"/>
              </a:rPr>
              <a:t>“Sleep tracking", </a:t>
            </a:r>
            <a:r>
              <a:rPr lang="en-US" b="0" i="0" dirty="0">
                <a:solidFill>
                  <a:srgbClr val="000000"/>
                </a:solidFill>
                <a:effectLst/>
                <a:latin typeface="g_d0_f2"/>
              </a:rPr>
              <a:t>It has individual user to </a:t>
            </a:r>
            <a:r>
              <a:rPr lang="en-US" dirty="0" smtClean="0">
                <a:solidFill>
                  <a:srgbClr val="000000"/>
                </a:solidFill>
                <a:latin typeface="g_d0_f2"/>
              </a:rPr>
              <a:t>track the sleeping hours</a:t>
            </a:r>
            <a:endParaRPr lang="en-US" b="0" i="0" dirty="0">
              <a:solidFill>
                <a:srgbClr val="000000"/>
              </a:solidFill>
              <a:effectLst/>
              <a:latin typeface="g_d0_f2"/>
            </a:endParaRPr>
          </a:p>
          <a:p>
            <a:pPr algn="l">
              <a:lnSpc>
                <a:spcPct val="200000"/>
              </a:lnSpc>
            </a:pPr>
            <a:endParaRPr lang="en-US" b="0" i="0" dirty="0">
              <a:solidFill>
                <a:srgbClr val="000000"/>
              </a:solidFill>
              <a:effectLst/>
              <a:latin typeface="g_d0_f2"/>
            </a:endParaRPr>
          </a:p>
          <a:p>
            <a:pPr>
              <a:lnSpc>
                <a:spcPct val="2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g_d0_f2"/>
              </a:rPr>
              <a:t>      </a:t>
            </a:r>
            <a:r>
              <a:rPr lang="en-US" b="1" dirty="0">
                <a:solidFill>
                  <a:srgbClr val="000000"/>
                </a:solidFill>
                <a:latin typeface="g_d0_f3"/>
              </a:rPr>
              <a:t>1.2 Purpose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000000"/>
                </a:solidFill>
                <a:latin typeface="g_d0_f3"/>
              </a:rPr>
              <a:t>	</a:t>
            </a:r>
            <a:r>
              <a:rPr lang="en-US" dirty="0">
                <a:solidFill>
                  <a:srgbClr val="000000"/>
                </a:solidFill>
                <a:latin typeface="g_d0_f3"/>
              </a:rPr>
              <a:t>A </a:t>
            </a:r>
            <a:r>
              <a:rPr lang="en-US" dirty="0" smtClean="0">
                <a:solidFill>
                  <a:srgbClr val="000000"/>
                </a:solidFill>
                <a:latin typeface="g_d0_f3"/>
              </a:rPr>
              <a:t>sleep tracker </a:t>
            </a:r>
            <a:r>
              <a:rPr lang="en-US" dirty="0">
                <a:solidFill>
                  <a:srgbClr val="000000"/>
                </a:solidFill>
                <a:latin typeface="g_d0_f3"/>
              </a:rPr>
              <a:t>application </a:t>
            </a:r>
            <a:r>
              <a:rPr lang="en-US" dirty="0" smtClean="0">
                <a:solidFill>
                  <a:srgbClr val="000000"/>
                </a:solidFill>
                <a:latin typeface="g_d0_f3"/>
              </a:rPr>
              <a:t>enables the user to start the timer when they are in bed and about to fall asleep . The timer will keep running in the background until it stopped , whenever the user wakes up . Based on the sleeping experience , that user can rate your sleep . Finally the result will display, that the user had at the previous night.</a:t>
            </a:r>
            <a:endParaRPr lang="en-US" dirty="0">
              <a:solidFill>
                <a:srgbClr val="000000"/>
              </a:solidFill>
              <a:latin typeface="g_d0_f3"/>
            </a:endParaRPr>
          </a:p>
          <a:p>
            <a:pPr algn="l">
              <a:lnSpc>
                <a:spcPct val="200000"/>
              </a:lnSpc>
            </a:pPr>
            <a:endParaRPr lang="en-US" b="0" i="0" dirty="0">
              <a:solidFill>
                <a:srgbClr val="000000"/>
              </a:solidFill>
              <a:effectLst/>
              <a:latin typeface="g_d0_f2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365" y="365759"/>
            <a:ext cx="993317" cy="2768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147BBEC-01D6-FFAB-FFAF-2BC46909A922}"/>
              </a:ext>
            </a:extLst>
          </p:cNvPr>
          <p:cNvSpPr txBox="1"/>
          <p:nvPr/>
        </p:nvSpPr>
        <p:spPr>
          <a:xfrm>
            <a:off x="1066800" y="1524000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2"/>
            </a:pPr>
            <a:r>
              <a:rPr lang="en-IN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Problem Definition &amp; Design Thinking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g_d0_f2"/>
              </a:rPr>
              <a:t>       2.1 Empathy Map</a:t>
            </a:r>
          </a:p>
          <a:p>
            <a:endParaRPr lang="en-IN" dirty="0">
              <a:solidFill>
                <a:srgbClr val="000000"/>
              </a:solidFill>
              <a:latin typeface="g_d0_f2"/>
            </a:endParaRPr>
          </a:p>
          <a:p>
            <a:endParaRPr lang="en-IN" b="0" i="0" dirty="0">
              <a:solidFill>
                <a:srgbClr val="000000"/>
              </a:solidFill>
              <a:effectLst/>
              <a:latin typeface="g_d0_f2"/>
            </a:endParaRPr>
          </a:p>
          <a:p>
            <a:pPr marL="342900" indent="-342900">
              <a:buAutoNum type="arabicPlain" startAt="2"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3" r="24738"/>
          <a:stretch/>
        </p:blipFill>
        <p:spPr>
          <a:xfrm>
            <a:off x="878664" y="2262664"/>
            <a:ext cx="5903136" cy="72484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="" xmlns:a16="http://schemas.microsoft.com/office/drawing/2014/main" id="{26491308-E0CF-86A6-2611-A4CD35A9C62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365" y="365759"/>
            <a:ext cx="993317" cy="2768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144E7D9-33F3-7484-0C9C-F419FD250EFC}"/>
              </a:ext>
            </a:extLst>
          </p:cNvPr>
          <p:cNvSpPr txBox="1"/>
          <p:nvPr/>
        </p:nvSpPr>
        <p:spPr>
          <a:xfrm>
            <a:off x="1524000" y="881924"/>
            <a:ext cx="3657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>
                <a:solidFill>
                  <a:srgbClr val="000000"/>
                </a:solidFill>
                <a:effectLst/>
                <a:latin typeface="g_d0_f2"/>
              </a:rPr>
              <a:t>2.2 Ideation &amp; Brainstorming Map</a:t>
            </a:r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72"/>
          <a:stretch/>
        </p:blipFill>
        <p:spPr>
          <a:xfrm>
            <a:off x="380365" y="1447800"/>
            <a:ext cx="7011036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7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="" xmlns:a16="http://schemas.microsoft.com/office/drawing/2014/main" id="{D83E1ED1-FA18-94DF-89A7-C478D4D494F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365" y="365759"/>
            <a:ext cx="993317" cy="2768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E9B5255-F041-89EA-177B-06D56B440DCE}"/>
              </a:ext>
            </a:extLst>
          </p:cNvPr>
          <p:cNvSpPr txBox="1"/>
          <p:nvPr/>
        </p:nvSpPr>
        <p:spPr>
          <a:xfrm>
            <a:off x="656771" y="955069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g_d0_f3"/>
              </a:rPr>
              <a:t>3    RESULT</a:t>
            </a:r>
            <a:br>
              <a:rPr lang="en-IN" b="1" i="0" dirty="0">
                <a:solidFill>
                  <a:srgbClr val="000000"/>
                </a:solidFill>
                <a:effectLst/>
                <a:latin typeface="g_d0_f3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g_d0_f3"/>
              </a:rPr>
              <a:t/>
            </a:r>
            <a:br>
              <a:rPr lang="en-IN" b="1" i="0" dirty="0">
                <a:solidFill>
                  <a:srgbClr val="000000"/>
                </a:solidFill>
                <a:effectLst/>
                <a:latin typeface="g_d0_f3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g_d0_f3"/>
              </a:rPr>
              <a:t>	Output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50" y="2085973"/>
            <a:ext cx="1641628" cy="29944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689" y="2099544"/>
            <a:ext cx="1602564" cy="29944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099544"/>
            <a:ext cx="1708196" cy="29944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27" y="5799550"/>
            <a:ext cx="1620051" cy="29944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688" y="5799550"/>
            <a:ext cx="1602565" cy="29861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791199"/>
            <a:ext cx="1708196" cy="299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40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="" xmlns:a16="http://schemas.microsoft.com/office/drawing/2014/main" id="{472FB0C2-57D7-4F3E-0999-2461AF885F1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365" y="365759"/>
            <a:ext cx="993317" cy="2768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BFAE246-1A2F-143F-8717-772360BC36B8}"/>
              </a:ext>
            </a:extLst>
          </p:cNvPr>
          <p:cNvSpPr txBox="1"/>
          <p:nvPr/>
        </p:nvSpPr>
        <p:spPr>
          <a:xfrm>
            <a:off x="1066800" y="11430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g_d0_f3"/>
              </a:rPr>
              <a:t>4    ADVANTAGES &amp; DISADVANTAGES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0824127-B474-1125-A661-2C7496D8CF04}"/>
              </a:ext>
            </a:extLst>
          </p:cNvPr>
          <p:cNvSpPr txBox="1"/>
          <p:nvPr/>
        </p:nvSpPr>
        <p:spPr>
          <a:xfrm>
            <a:off x="1219200" y="2057400"/>
            <a:ext cx="5562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Advantages</a:t>
            </a:r>
          </a:p>
          <a:p>
            <a:endParaRPr lang="en-IN" sz="2000" b="1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Sleep tracking apps can increase awareness of sleep patterns and behaviors</a:t>
            </a:r>
            <a:r>
              <a:rPr lang="en-US" dirty="0" smtClean="0">
                <a:latin typeface="Inter"/>
              </a:rPr>
              <a:t>.</a:t>
            </a:r>
            <a:r>
              <a:rPr lang="en-US" dirty="0">
                <a:latin typeface="Inter"/>
              </a:rPr>
              <a:t> </a:t>
            </a:r>
            <a:endParaRPr lang="en-US" dirty="0" smtClean="0">
              <a:latin typeface="Inter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>
                <a:latin typeface="Inter"/>
              </a:rPr>
              <a:t>Some </a:t>
            </a:r>
            <a:r>
              <a:rPr lang="en-US" dirty="0">
                <a:latin typeface="Inter"/>
              </a:rPr>
              <a:t>sleep tracking apps can customize recommendations based on data collected from the </a:t>
            </a:r>
            <a:r>
              <a:rPr lang="en-US" dirty="0" smtClean="0">
                <a:latin typeface="Inter"/>
              </a:rPr>
              <a:t>user.</a:t>
            </a:r>
            <a:endParaRPr lang="en-US" dirty="0" smtClean="0">
              <a:solidFill>
                <a:srgbClr val="4A4D4A"/>
              </a:solidFill>
              <a:latin typeface="Inter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Sleep tracking apps can be accessed easily and conveniently from a smartphone or wearable device</a:t>
            </a:r>
            <a:r>
              <a:rPr lang="en-US" dirty="0" smtClean="0">
                <a:latin typeface="Inter"/>
              </a:rPr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Seeing progress and improvement in sleep patterns can motivate individuals to make necessary changes to improve their sleep health.</a:t>
            </a:r>
            <a:endParaRPr lang="en-IN" dirty="0">
              <a:latin typeface="Inte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134C328-D5AA-EA7B-D30E-96E49CEABEAF}"/>
              </a:ext>
            </a:extLst>
          </p:cNvPr>
          <p:cNvSpPr txBox="1"/>
          <p:nvPr/>
        </p:nvSpPr>
        <p:spPr>
          <a:xfrm>
            <a:off x="1295400" y="5856744"/>
            <a:ext cx="510331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Disadvantages</a:t>
            </a:r>
          </a:p>
          <a:p>
            <a:endParaRPr lang="en-IN" sz="2000" b="1" dirty="0"/>
          </a:p>
          <a:p>
            <a:pPr indent="-342900" fontAlgn="base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Some sleep tracking apps require a subscription fee or additional in-app purchases, which can be costly</a:t>
            </a:r>
            <a:endParaRPr lang="en-US" dirty="0">
              <a:solidFill>
                <a:srgbClr val="4A4D4A"/>
              </a:solidFill>
              <a:latin typeface="Inter"/>
            </a:endParaRPr>
          </a:p>
          <a:p>
            <a:pPr indent="-342900" fontAlgn="base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Sleep tracking apps collect personal data, such as location and sleep patterns.</a:t>
            </a:r>
            <a:endParaRPr lang="en-US" dirty="0">
              <a:solidFill>
                <a:srgbClr val="4A4D4A"/>
              </a:solidFill>
              <a:latin typeface="Inter"/>
            </a:endParaRPr>
          </a:p>
          <a:p>
            <a:pPr indent="-342900" fontAlgn="base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Sleep tracking apps can create an obsession with achieving perfect sleep.</a:t>
            </a:r>
            <a:endParaRPr lang="en-US" dirty="0">
              <a:solidFill>
                <a:srgbClr val="4A4D4A"/>
              </a:solidFill>
              <a:latin typeface="Inter"/>
            </a:endParaRPr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32188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9F0A5DA-CE25-0433-E346-F1017B19B70F}"/>
              </a:ext>
            </a:extLst>
          </p:cNvPr>
          <p:cNvSpPr txBox="1"/>
          <p:nvPr/>
        </p:nvSpPr>
        <p:spPr>
          <a:xfrm>
            <a:off x="914400" y="14594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g_d0_f3"/>
              </a:rPr>
              <a:t>5    APPLICATIONS</a:t>
            </a:r>
            <a:endParaRPr lang="en-IN" dirty="0"/>
          </a:p>
        </p:txBody>
      </p:sp>
      <p:pic>
        <p:nvPicPr>
          <p:cNvPr id="3" name="object 3">
            <a:extLst>
              <a:ext uri="{FF2B5EF4-FFF2-40B4-BE49-F238E27FC236}">
                <a16:creationId xmlns="" xmlns:a16="http://schemas.microsoft.com/office/drawing/2014/main" id="{291EF4F7-81D9-AC3F-2052-45F8375B53C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365" y="365759"/>
            <a:ext cx="993317" cy="2768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49BCEFD-7F4B-EF67-5316-F4F52E185C6E}"/>
              </a:ext>
            </a:extLst>
          </p:cNvPr>
          <p:cNvSpPr txBox="1"/>
          <p:nvPr/>
        </p:nvSpPr>
        <p:spPr>
          <a:xfrm>
            <a:off x="1066800" y="2312075"/>
            <a:ext cx="594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Sleep tracking can help identify common sleep disorders </a:t>
            </a:r>
            <a:endParaRPr lang="en-US" dirty="0" smtClean="0"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By tracking your sleep patterns, you can identify what factors affect your sleep </a:t>
            </a:r>
            <a:r>
              <a:rPr lang="en-US" dirty="0" smtClean="0">
                <a:latin typeface="Inter"/>
              </a:rPr>
              <a:t>quality</a:t>
            </a:r>
            <a:endParaRPr lang="en-US" dirty="0">
              <a:solidFill>
                <a:srgbClr val="000000"/>
              </a:solidFill>
              <a:latin typeface="g_d0_f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g_d0_f3"/>
              </a:rPr>
              <a:t>It is used to measure the sleeping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Inter"/>
              </a:rPr>
              <a:t>By using this ,user can know their sleeping capacity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6FA4341-5E97-3AB5-138C-50FA9E733295}"/>
              </a:ext>
            </a:extLst>
          </p:cNvPr>
          <p:cNvSpPr txBox="1"/>
          <p:nvPr/>
        </p:nvSpPr>
        <p:spPr>
          <a:xfrm>
            <a:off x="914400" y="49646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g_d0_f3"/>
              </a:rPr>
              <a:t>6 </a:t>
            </a:r>
            <a:r>
              <a:rPr lang="en-IN" b="1" i="0" dirty="0">
                <a:solidFill>
                  <a:srgbClr val="000000"/>
                </a:solidFill>
                <a:effectLst/>
                <a:latin typeface="g_d0_f3"/>
              </a:rPr>
              <a:t>   CONCLUSION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45CC5D8-C361-678B-A8B6-78AD655794EB}"/>
              </a:ext>
            </a:extLst>
          </p:cNvPr>
          <p:cNvSpPr txBox="1"/>
          <p:nvPr/>
        </p:nvSpPr>
        <p:spPr>
          <a:xfrm>
            <a:off x="990600" y="6019800"/>
            <a:ext cx="594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g_d0_f3"/>
              </a:rPr>
              <a:t>The </a:t>
            </a:r>
            <a:r>
              <a:rPr lang="en-IN" dirty="0" smtClean="0">
                <a:solidFill>
                  <a:srgbClr val="000000"/>
                </a:solidFill>
                <a:latin typeface="g_d0_f3"/>
              </a:rPr>
              <a:t>sleep tracking </a:t>
            </a:r>
            <a:r>
              <a:rPr lang="en-IN" dirty="0">
                <a:solidFill>
                  <a:srgbClr val="000000"/>
                </a:solidFill>
                <a:latin typeface="g_d0_f3"/>
              </a:rPr>
              <a:t>app provides a better and more flexible </a:t>
            </a:r>
            <a:r>
              <a:rPr lang="en-IN" dirty="0" smtClean="0">
                <a:solidFill>
                  <a:srgbClr val="000000"/>
                </a:solidFill>
                <a:latin typeface="g_d0_f3"/>
              </a:rPr>
              <a:t>tracking system</a:t>
            </a:r>
            <a:endParaRPr lang="en-IN" dirty="0">
              <a:solidFill>
                <a:srgbClr val="000000"/>
              </a:solidFill>
              <a:latin typeface="g_d0_f3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g_d0_f3"/>
              </a:rPr>
              <a:t>Developed with the latest technology in the way of providing a reliable system.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g_d0_f3"/>
              </a:rPr>
              <a:t>The main advantage of the system is </a:t>
            </a:r>
            <a:r>
              <a:rPr lang="en-IN" dirty="0" smtClean="0">
                <a:solidFill>
                  <a:srgbClr val="000000"/>
                </a:solidFill>
                <a:latin typeface="g_d0_f3"/>
              </a:rPr>
              <a:t>to tracking the sleeping by user</a:t>
            </a:r>
            <a:r>
              <a:rPr lang="en-IN" dirty="0">
                <a:solidFill>
                  <a:srgbClr val="000000"/>
                </a:solidFill>
                <a:latin typeface="g_d0_f3"/>
              </a:rPr>
              <a:t/>
            </a:r>
            <a:br>
              <a:rPr lang="en-IN" dirty="0">
                <a:solidFill>
                  <a:srgbClr val="000000"/>
                </a:solidFill>
                <a:latin typeface="g_d0_f3"/>
              </a:rPr>
            </a:br>
            <a:endParaRPr lang="en-IN" dirty="0">
              <a:solidFill>
                <a:srgbClr val="000000"/>
              </a:solidFill>
              <a:latin typeface="g_d0_f3"/>
            </a:endParaRPr>
          </a:p>
        </p:txBody>
      </p:sp>
    </p:spTree>
    <p:extLst>
      <p:ext uri="{BB962C8B-B14F-4D97-AF65-F5344CB8AC3E}">
        <p14:creationId xmlns:p14="http://schemas.microsoft.com/office/powerpoint/2010/main" val="4233233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="" xmlns:a16="http://schemas.microsoft.com/office/drawing/2014/main" id="{5E0E0ADC-2473-3B25-AF44-2F4A29A37F2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365" y="365759"/>
            <a:ext cx="993317" cy="2768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8586C25-3F77-B862-01DA-9BB596C95758}"/>
              </a:ext>
            </a:extLst>
          </p:cNvPr>
          <p:cNvSpPr txBox="1"/>
          <p:nvPr/>
        </p:nvSpPr>
        <p:spPr>
          <a:xfrm>
            <a:off x="1066800" y="12192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7    FUTURE</a:t>
            </a:r>
            <a:r>
              <a:rPr lang="en-US" sz="1800" b="1" kern="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SCOPE</a:t>
            </a:r>
            <a:endParaRPr lang="en-IN" sz="1800" b="1" kern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0D87BCE-76DB-0499-C834-7E7D66D01E93}"/>
              </a:ext>
            </a:extLst>
          </p:cNvPr>
          <p:cNvSpPr txBox="1"/>
          <p:nvPr/>
        </p:nvSpPr>
        <p:spPr>
          <a:xfrm>
            <a:off x="1066800" y="1865531"/>
            <a:ext cx="5181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g_d0_f3"/>
              </a:rPr>
              <a:t>Sleeping is essential for human life</a:t>
            </a:r>
            <a:endParaRPr lang="en-US" dirty="0">
              <a:solidFill>
                <a:srgbClr val="000000"/>
              </a:solidFill>
              <a:latin typeface="g_d0_f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g_d0_f3"/>
              </a:rPr>
              <a:t>Sleep tracking </a:t>
            </a:r>
            <a:r>
              <a:rPr lang="en-US" dirty="0">
                <a:solidFill>
                  <a:srgbClr val="000000"/>
                </a:solidFill>
                <a:latin typeface="g_d0_f3"/>
              </a:rPr>
              <a:t>apps have been popular for use in </a:t>
            </a:r>
            <a:r>
              <a:rPr lang="en-US" dirty="0" smtClean="0">
                <a:solidFill>
                  <a:srgbClr val="000000"/>
                </a:solidFill>
                <a:latin typeface="g_d0_f3"/>
              </a:rPr>
              <a:t>hotels </a:t>
            </a:r>
            <a:r>
              <a:rPr lang="en-US" dirty="0">
                <a:solidFill>
                  <a:srgbClr val="000000"/>
                </a:solidFill>
                <a:latin typeface="g_d0_f3"/>
              </a:rPr>
              <a:t>and support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g_d0_f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_d0_f3"/>
              </a:rPr>
              <a:t> sleep tracker is a valuable tool that could make it easier to effectively track and optimize your sleep patterns. </a:t>
            </a:r>
            <a:endParaRPr lang="en-US" dirty="0">
              <a:solidFill>
                <a:srgbClr val="000000"/>
              </a:solidFill>
              <a:latin typeface="g_d0_f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g_d0_f3"/>
              </a:rPr>
              <a:t>Sleep tracing apps </a:t>
            </a:r>
            <a:r>
              <a:rPr lang="en-US" dirty="0">
                <a:solidFill>
                  <a:srgbClr val="000000"/>
                </a:solidFill>
                <a:latin typeface="g_d0_f3"/>
              </a:rPr>
              <a:t>are great </a:t>
            </a:r>
            <a:r>
              <a:rPr lang="en-US" dirty="0" smtClean="0">
                <a:solidFill>
                  <a:srgbClr val="000000"/>
                </a:solidFill>
                <a:latin typeface="g_d0_f3"/>
              </a:rPr>
              <a:t>at tracking the sleep of users</a:t>
            </a:r>
            <a:endParaRPr lang="en-US" dirty="0">
              <a:solidFill>
                <a:srgbClr val="000000"/>
              </a:solidFill>
              <a:latin typeface="g_d0_f3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953AF8E-2470-6782-75C9-A2107EF545C6}"/>
              </a:ext>
            </a:extLst>
          </p:cNvPr>
          <p:cNvSpPr txBox="1"/>
          <p:nvPr/>
        </p:nvSpPr>
        <p:spPr>
          <a:xfrm>
            <a:off x="1066800" y="5410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8    APPENDIX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184A440-47AD-0D23-B3D1-7DDF4A69BAD7}"/>
              </a:ext>
            </a:extLst>
          </p:cNvPr>
          <p:cNvSpPr txBox="1"/>
          <p:nvPr/>
        </p:nvSpPr>
        <p:spPr>
          <a:xfrm>
            <a:off x="1093940" y="6096000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Source Code</a:t>
            </a:r>
          </a:p>
          <a:p>
            <a:endParaRPr lang="en-IN" dirty="0"/>
          </a:p>
          <a:p>
            <a:r>
              <a:rPr lang="en-IN" dirty="0"/>
              <a:t>        Visit: </a:t>
            </a:r>
            <a:r>
              <a:rPr lang="en-US" dirty="0"/>
              <a:t>https://github.com/Priya-paul-01/A-Sleep-Tracking-App-for-a-Better-Night-s-Rest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769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250</Words>
  <Application>Microsoft Office PowerPoint</Application>
  <PresentationFormat>Custom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Gateway Customer</dc:creator>
  <cp:lastModifiedBy>priya</cp:lastModifiedBy>
  <cp:revision>11</cp:revision>
  <dcterms:created xsi:type="dcterms:W3CDTF">2023-04-12T06:43:55Z</dcterms:created>
  <dcterms:modified xsi:type="dcterms:W3CDTF">2023-04-20T16:33:27Z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2023-04-04T00:00:00Z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2023-04-12T00:00:00Z</vt:filetime>
  </property>
</Properties>
</file>