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84214"/>
            <a:ext cx="22250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Report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44FEE33-8FAE-03B1-3B96-8D3D95572FE9}"/>
              </a:ext>
            </a:extLst>
          </p:cNvPr>
          <p:cNvSpPr txBox="1"/>
          <p:nvPr/>
        </p:nvSpPr>
        <p:spPr>
          <a:xfrm>
            <a:off x="228600" y="1447800"/>
            <a:ext cx="67818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lain"/>
            </a:pP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lain"/>
            </a:pPr>
            <a:endParaRPr lang="en-US" b="1" i="0" dirty="0">
              <a:solidFill>
                <a:srgbClr val="000000"/>
              </a:solidFill>
              <a:effectLst/>
              <a:latin typeface="g_d0_f3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      1.1 Overview</a:t>
            </a: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Here is the android </a:t>
            </a:r>
            <a:r>
              <a:rPr lang="en-US" dirty="0" smtClean="0">
                <a:solidFill>
                  <a:srgbClr val="000000"/>
                </a:solidFill>
                <a:latin typeface="g_d0_f2"/>
              </a:rPr>
              <a:t>tracking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g_d0_f2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app named as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g_d0_f2"/>
              </a:rPr>
              <a:t>“Sleep tracking", 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It has individual user to </a:t>
            </a:r>
            <a:r>
              <a:rPr lang="en-US" dirty="0" smtClean="0">
                <a:solidFill>
                  <a:srgbClr val="000000"/>
                </a:solidFill>
                <a:latin typeface="g_d0_f2"/>
              </a:rPr>
              <a:t>track the sleeping hours</a:t>
            </a: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g_d0_f3"/>
              </a:rPr>
              <a:t>1.2 Purpose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tracker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application 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enables the user to start the timer when they are in bed and about to fall asleep . The timer will keep running in the background until it stopped , whenever th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e user wakes up . Based on the sleeping experience , that user can rate your sleep . Finally the result will display, that the user had at the previous night.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47BBEC-01D6-FFAB-FFAF-2BC46909A922}"/>
              </a:ext>
            </a:extLst>
          </p:cNvPr>
          <p:cNvSpPr txBox="1"/>
          <p:nvPr/>
        </p:nvSpPr>
        <p:spPr>
          <a:xfrm>
            <a:off x="1066800" y="1524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I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 Definition &amp; Design Thinking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g_d0_f2"/>
              </a:rPr>
              <a:t>       2.1 Empathy Map</a:t>
            </a:r>
          </a:p>
          <a:p>
            <a:endParaRPr lang="en-IN" dirty="0">
              <a:solidFill>
                <a:srgbClr val="000000"/>
              </a:solidFill>
              <a:latin typeface="g_d0_f2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g_d0_f2"/>
            </a:endParaRPr>
          </a:p>
          <a:p>
            <a:pPr marL="342900" indent="-342900">
              <a:buAutoNum type="arabicPlain" startAt="2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3" r="24738"/>
          <a:stretch/>
        </p:blipFill>
        <p:spPr>
          <a:xfrm>
            <a:off x="878664" y="2262664"/>
            <a:ext cx="5903136" cy="7248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26491308-E0CF-86A6-2611-A4CD35A9C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44E7D9-33F3-7484-0C9C-F419FD250EFC}"/>
              </a:ext>
            </a:extLst>
          </p:cNvPr>
          <p:cNvSpPr txBox="1"/>
          <p:nvPr/>
        </p:nvSpPr>
        <p:spPr>
          <a:xfrm>
            <a:off x="1524000" y="881924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g_d0_f2"/>
              </a:rPr>
              <a:t>2.2 Ideation &amp; Brainstorming Map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72"/>
          <a:stretch/>
        </p:blipFill>
        <p:spPr>
          <a:xfrm>
            <a:off x="380365" y="1447800"/>
            <a:ext cx="701103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D83E1ED1-FA18-94DF-89A7-C478D4D49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9B5255-F041-89EA-177B-06D56B440DCE}"/>
              </a:ext>
            </a:extLst>
          </p:cNvPr>
          <p:cNvSpPr txBox="1"/>
          <p:nvPr/>
        </p:nvSpPr>
        <p:spPr>
          <a:xfrm>
            <a:off x="656771" y="9550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3    RESULT</a:t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	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85972"/>
            <a:ext cx="1641628" cy="299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85973"/>
            <a:ext cx="1602564" cy="299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787570"/>
            <a:ext cx="1541387" cy="2998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99550"/>
            <a:ext cx="1524000" cy="299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799550"/>
            <a:ext cx="1600200" cy="29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472FB0C2-57D7-4F3E-0999-2461AF885F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FAE246-1A2F-143F-8717-772360BC36B8}"/>
              </a:ext>
            </a:extLst>
          </p:cNvPr>
          <p:cNvSpPr txBox="1"/>
          <p:nvPr/>
        </p:nvSpPr>
        <p:spPr>
          <a:xfrm>
            <a:off x="10668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4    ADVANTAGES &amp; DISADVANTAGES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824127-B474-1125-A661-2C7496D8CF04}"/>
              </a:ext>
            </a:extLst>
          </p:cNvPr>
          <p:cNvSpPr txBox="1"/>
          <p:nvPr/>
        </p:nvSpPr>
        <p:spPr>
          <a:xfrm>
            <a:off x="1219200" y="20574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Advantages</a:t>
            </a:r>
          </a:p>
          <a:p>
            <a:endParaRPr lang="en-IN" sz="20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increase awareness of sleep patterns and behaviors</a:t>
            </a:r>
            <a:r>
              <a:rPr lang="en-US" dirty="0" smtClean="0">
                <a:latin typeface="Inter"/>
              </a:rPr>
              <a:t>.</a:t>
            </a:r>
            <a:r>
              <a:rPr lang="en-US" dirty="0">
                <a:latin typeface="Inter"/>
              </a:rPr>
              <a:t> </a:t>
            </a:r>
            <a:endParaRPr lang="en-US" dirty="0" smtClean="0">
              <a:latin typeface="Inte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Some </a:t>
            </a:r>
            <a:r>
              <a:rPr lang="en-US" dirty="0">
                <a:latin typeface="Inter"/>
              </a:rPr>
              <a:t>sleep tracking apps can customize recommendations based on data collected from the </a:t>
            </a:r>
            <a:r>
              <a:rPr lang="en-US" dirty="0" smtClean="0">
                <a:latin typeface="Inter"/>
              </a:rPr>
              <a:t>user.</a:t>
            </a:r>
            <a:endParaRPr lang="en-US" dirty="0" smtClean="0">
              <a:solidFill>
                <a:srgbClr val="4A4D4A"/>
              </a:solidFill>
              <a:latin typeface="Inte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be accessed easily and conveniently from a smartphone or wearable device</a:t>
            </a:r>
            <a:r>
              <a:rPr lang="en-US" dirty="0" smtClean="0">
                <a:latin typeface="Inter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Seeing progress and improvement in sleep patterns can motivate individuals to make necessary changes to improve their sleep health.</a:t>
            </a:r>
            <a:endParaRPr lang="en-IN" dirty="0"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34C328-D5AA-EA7B-D30E-96E49CEABEAF}"/>
              </a:ext>
            </a:extLst>
          </p:cNvPr>
          <p:cNvSpPr txBox="1"/>
          <p:nvPr/>
        </p:nvSpPr>
        <p:spPr>
          <a:xfrm>
            <a:off x="1295400" y="5856744"/>
            <a:ext cx="51033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Disadvantages</a:t>
            </a:r>
          </a:p>
          <a:p>
            <a:endParaRPr lang="en-IN" sz="2000" b="1" dirty="0"/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Some sleep tracking apps require a subscription fee or additional in-app purchases, which can be costly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collect personal data, such as location and sleep patterns.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create an obsession with achieving perfect sleep.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21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0A5DA-CE25-0433-E346-F1017B19B70F}"/>
              </a:ext>
            </a:extLst>
          </p:cNvPr>
          <p:cNvSpPr txBox="1"/>
          <p:nvPr/>
        </p:nvSpPr>
        <p:spPr>
          <a:xfrm>
            <a:off x="914400" y="1459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5    APPLICATIONS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xmlns="" id="{291EF4F7-81D9-AC3F-2052-45F8375B53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9BCEFD-7F4B-EF67-5316-F4F52E185C6E}"/>
              </a:ext>
            </a:extLst>
          </p:cNvPr>
          <p:cNvSpPr txBox="1"/>
          <p:nvPr/>
        </p:nvSpPr>
        <p:spPr>
          <a:xfrm>
            <a:off x="1066800" y="2312075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can help identify common sleep disorders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By tracking your sleep patterns, you can identify what factors affect your sleep </a:t>
            </a:r>
            <a:r>
              <a:rPr lang="en-US" dirty="0" smtClean="0">
                <a:latin typeface="Inter"/>
              </a:rPr>
              <a:t>quality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It is used to measure the sleeping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By using this ,user can know their sleeping capacity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FA4341-5E97-3AB5-138C-50FA9E733295}"/>
              </a:ext>
            </a:extLst>
          </p:cNvPr>
          <p:cNvSpPr txBox="1"/>
          <p:nvPr/>
        </p:nvSpPr>
        <p:spPr>
          <a:xfrm>
            <a:off x="9144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g_d0_f3"/>
              </a:rPr>
              <a:t>6 </a:t>
            </a: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   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5CC5D8-C361-678B-A8B6-78AD655794EB}"/>
              </a:ext>
            </a:extLst>
          </p:cNvPr>
          <p:cNvSpPr txBox="1"/>
          <p:nvPr/>
        </p:nvSpPr>
        <p:spPr>
          <a:xfrm>
            <a:off x="990600" y="60198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sleep tracking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 </a:t>
            </a:r>
            <a:r>
              <a:rPr lang="en-IN" dirty="0">
                <a:solidFill>
                  <a:srgbClr val="000000"/>
                </a:solidFill>
                <a:latin typeface="g_d0_f3"/>
              </a:rPr>
              <a:t>app provides a better and more flexible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tracking system</a:t>
            </a:r>
            <a:endParaRPr lang="en-IN" dirty="0">
              <a:solidFill>
                <a:srgbClr val="000000"/>
              </a:solidFill>
              <a:latin typeface="g_d0_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Developed with the latest technology in the way of providing a reliable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main advantage of the system is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to tracking the sleeping by user</a:t>
            </a:r>
            <a:r>
              <a:rPr lang="en-IN" dirty="0">
                <a:solidFill>
                  <a:srgbClr val="000000"/>
                </a:solidFill>
                <a:latin typeface="g_d0_f3"/>
              </a:rPr>
              <a:t/>
            </a:r>
            <a:br>
              <a:rPr lang="en-IN" dirty="0">
                <a:solidFill>
                  <a:srgbClr val="000000"/>
                </a:solidFill>
                <a:latin typeface="g_d0_f3"/>
              </a:rPr>
            </a:br>
            <a:endParaRPr lang="en-IN" dirty="0">
              <a:solidFill>
                <a:srgbClr val="000000"/>
              </a:solidFill>
              <a:latin typeface="g_d0_f3"/>
            </a:endParaRPr>
          </a:p>
        </p:txBody>
      </p:sp>
    </p:spTree>
    <p:extLst>
      <p:ext uri="{BB962C8B-B14F-4D97-AF65-F5344CB8AC3E}">
        <p14:creationId xmlns:p14="http://schemas.microsoft.com/office/powerpoint/2010/main" val="423323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5E0E0ADC-2473-3B25-AF44-2F4A29A37F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586C25-3F77-B862-01DA-9BB596C95758}"/>
              </a:ext>
            </a:extLst>
          </p:cNvPr>
          <p:cNvSpPr txBox="1"/>
          <p:nvPr/>
        </p:nvSpPr>
        <p:spPr>
          <a:xfrm>
            <a:off x="10668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    FUTURE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D87BCE-76DB-0499-C834-7E7D66D01E93}"/>
              </a:ext>
            </a:extLst>
          </p:cNvPr>
          <p:cNvSpPr txBox="1"/>
          <p:nvPr/>
        </p:nvSpPr>
        <p:spPr>
          <a:xfrm>
            <a:off x="1066800" y="186553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Sleeping is essential for human life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tracking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apps have been popular for use in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hotels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and support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3"/>
              </a:rPr>
              <a:t> sleep tracker is a valuable tool that could make it easier to effectively track and optimize your sleep patterns. 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tracing apps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are great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at tracking the sleep of users</a:t>
            </a:r>
            <a:endParaRPr lang="en-US" dirty="0">
              <a:solidFill>
                <a:srgbClr val="000000"/>
              </a:solidFill>
              <a:latin typeface="g_d0_f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53AF8E-2470-6782-75C9-A2107EF545C6}"/>
              </a:ext>
            </a:extLst>
          </p:cNvPr>
          <p:cNvSpPr txBox="1"/>
          <p:nvPr/>
        </p:nvSpPr>
        <p:spPr>
          <a:xfrm>
            <a:off x="1066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   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4A440-47AD-0D23-B3D1-7DDF4A69BAD7}"/>
              </a:ext>
            </a:extLst>
          </p:cNvPr>
          <p:cNvSpPr txBox="1"/>
          <p:nvPr/>
        </p:nvSpPr>
        <p:spPr>
          <a:xfrm>
            <a:off x="1093940" y="6096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Code</a:t>
            </a:r>
          </a:p>
          <a:p>
            <a:endParaRPr lang="en-IN" dirty="0"/>
          </a:p>
          <a:p>
            <a:r>
              <a:rPr lang="en-IN" dirty="0"/>
              <a:t>        Visit: </a:t>
            </a:r>
            <a:r>
              <a:rPr lang="en-US" dirty="0"/>
              <a:t>https://github.com/Priya-paul-01/A-Sleep-Tracking-App-for-a-Better-Night-s-Rest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250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Gateway Customer</dc:creator>
  <cp:lastModifiedBy>priya</cp:lastModifiedBy>
  <cp:revision>10</cp:revision>
  <dcterms:created xsi:type="dcterms:W3CDTF">2023-04-12T06:43:55Z</dcterms:created>
  <dcterms:modified xsi:type="dcterms:W3CDTF">2023-04-15T06:47:59Z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2023-04-12T00:00:00Z</vt:filetime>
  </property>
</Properties>
</file>