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g"/>
  <Override PartName="/ppt/media/image10.jpg" ContentType="image/jpg"/>
  <Override PartName="/ppt/media/image11.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1"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p:cViewPr varScale="1">
        <p:scale>
          <a:sx n="78" d="100"/>
          <a:sy n="78" d="100"/>
        </p:scale>
        <p:origin x="84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Kabilan\OneDrive\Pictures\priya\Employee_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Kabilan\Downloads\Employee_Datas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salary_Dataset.xlsx]sheet2!PivotTable14</c:name>
    <c:fmtId val="3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EMPLOYEE</a:t>
            </a:r>
            <a:r>
              <a:rPr lang="en-IN" b="1" baseline="0" dirty="0"/>
              <a:t> SALARY ANALYSIS</a:t>
            </a:r>
            <a:endParaRPr lang="en-IN" b="1" dirty="0"/>
          </a:p>
        </c:rich>
      </c:tx>
      <c:layout>
        <c:manualLayout>
          <c:xMode val="edge"/>
          <c:yMode val="edge"/>
          <c:x val="0.33112173478315204"/>
          <c:y val="1.720511615152583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6478690163729531E-2"/>
          <c:y val="7.526129196537E-2"/>
          <c:w val="0.82283877015373075"/>
          <c:h val="0.66864202609002232"/>
        </c:manualLayout>
      </c:layout>
      <c:barChart>
        <c:barDir val="col"/>
        <c:grouping val="clustered"/>
        <c:varyColors val="0"/>
        <c:ser>
          <c:idx val="0"/>
          <c:order val="0"/>
          <c:tx>
            <c:strRef>
              <c:f>sheet2!$B$3:$B$4</c:f>
              <c:strCache>
                <c:ptCount val="1"/>
                <c:pt idx="0">
                  <c:v>0-20000</c:v>
                </c:pt>
              </c:strCache>
            </c:strRef>
          </c:tx>
          <c:spPr>
            <a:solidFill>
              <a:schemeClr val="accent1"/>
            </a:solidFill>
            <a:ln>
              <a:noFill/>
            </a:ln>
            <a:effectLst/>
          </c:spPr>
          <c:invertIfNegative val="0"/>
          <c:cat>
            <c:strRef>
              <c:f>sheet2!$A$5:$A$17</c:f>
              <c:strCache>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Cache>
            </c:strRef>
          </c:cat>
          <c:val>
            <c:numRef>
              <c:f>sheet2!$B$5:$B$17</c:f>
              <c:numCache>
                <c:formatCode>General</c:formatCode>
                <c:ptCount val="12"/>
                <c:pt idx="0">
                  <c:v>1</c:v>
                </c:pt>
                <c:pt idx="2">
                  <c:v>2</c:v>
                </c:pt>
                <c:pt idx="3">
                  <c:v>1</c:v>
                </c:pt>
                <c:pt idx="4">
                  <c:v>1</c:v>
                </c:pt>
                <c:pt idx="5">
                  <c:v>3</c:v>
                </c:pt>
                <c:pt idx="6">
                  <c:v>3</c:v>
                </c:pt>
                <c:pt idx="8">
                  <c:v>1</c:v>
                </c:pt>
                <c:pt idx="11">
                  <c:v>2</c:v>
                </c:pt>
              </c:numCache>
            </c:numRef>
          </c:val>
          <c:extLst>
            <c:ext xmlns:c16="http://schemas.microsoft.com/office/drawing/2014/chart" uri="{C3380CC4-5D6E-409C-BE32-E72D297353CC}">
              <c16:uniqueId val="{00000000-4695-4B72-B70F-F4668F9875FC}"/>
            </c:ext>
          </c:extLst>
        </c:ser>
        <c:ser>
          <c:idx val="1"/>
          <c:order val="1"/>
          <c:tx>
            <c:strRef>
              <c:f>sheet2!$C$3:$C$4</c:f>
              <c:strCache>
                <c:ptCount val="1"/>
                <c:pt idx="0">
                  <c:v>20000-40000</c:v>
                </c:pt>
              </c:strCache>
            </c:strRef>
          </c:tx>
          <c:spPr>
            <a:solidFill>
              <a:schemeClr val="accent2"/>
            </a:solidFill>
            <a:ln>
              <a:noFill/>
            </a:ln>
            <a:effectLst/>
          </c:spPr>
          <c:invertIfNegative val="0"/>
          <c:cat>
            <c:strRef>
              <c:f>sheet2!$A$5:$A$17</c:f>
              <c:strCache>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Cache>
            </c:strRef>
          </c:cat>
          <c:val>
            <c:numRef>
              <c:f>sheet2!$C$5:$C$17</c:f>
              <c:numCache>
                <c:formatCode>General</c:formatCode>
                <c:ptCount val="12"/>
                <c:pt idx="1">
                  <c:v>2</c:v>
                </c:pt>
                <c:pt idx="2">
                  <c:v>2</c:v>
                </c:pt>
                <c:pt idx="4">
                  <c:v>1</c:v>
                </c:pt>
                <c:pt idx="5">
                  <c:v>2</c:v>
                </c:pt>
                <c:pt idx="6">
                  <c:v>2</c:v>
                </c:pt>
                <c:pt idx="7">
                  <c:v>1</c:v>
                </c:pt>
                <c:pt idx="8">
                  <c:v>2</c:v>
                </c:pt>
                <c:pt idx="9">
                  <c:v>1</c:v>
                </c:pt>
                <c:pt idx="10">
                  <c:v>2</c:v>
                </c:pt>
                <c:pt idx="11">
                  <c:v>2</c:v>
                </c:pt>
              </c:numCache>
            </c:numRef>
          </c:val>
          <c:extLst>
            <c:ext xmlns:c16="http://schemas.microsoft.com/office/drawing/2014/chart" uri="{C3380CC4-5D6E-409C-BE32-E72D297353CC}">
              <c16:uniqueId val="{00000001-4695-4B72-B70F-F4668F9875FC}"/>
            </c:ext>
          </c:extLst>
        </c:ser>
        <c:ser>
          <c:idx val="2"/>
          <c:order val="2"/>
          <c:tx>
            <c:strRef>
              <c:f>sheet2!$D$3:$D$4</c:f>
              <c:strCache>
                <c:ptCount val="1"/>
                <c:pt idx="0">
                  <c:v>40000-60000</c:v>
                </c:pt>
              </c:strCache>
            </c:strRef>
          </c:tx>
          <c:spPr>
            <a:solidFill>
              <a:schemeClr val="accent3"/>
            </a:solidFill>
            <a:ln>
              <a:noFill/>
            </a:ln>
            <a:effectLst/>
          </c:spPr>
          <c:invertIfNegative val="0"/>
          <c:cat>
            <c:strRef>
              <c:f>sheet2!$A$5:$A$17</c:f>
              <c:strCache>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Cache>
            </c:strRef>
          </c:cat>
          <c:val>
            <c:numRef>
              <c:f>sheet2!$D$5:$D$17</c:f>
              <c:numCache>
                <c:formatCode>General</c:formatCode>
                <c:ptCount val="12"/>
                <c:pt idx="0">
                  <c:v>4</c:v>
                </c:pt>
                <c:pt idx="2">
                  <c:v>3</c:v>
                </c:pt>
                <c:pt idx="3">
                  <c:v>1</c:v>
                </c:pt>
                <c:pt idx="4">
                  <c:v>2</c:v>
                </c:pt>
                <c:pt idx="7">
                  <c:v>3</c:v>
                </c:pt>
                <c:pt idx="9">
                  <c:v>2</c:v>
                </c:pt>
                <c:pt idx="10">
                  <c:v>3</c:v>
                </c:pt>
                <c:pt idx="11">
                  <c:v>3</c:v>
                </c:pt>
              </c:numCache>
            </c:numRef>
          </c:val>
          <c:extLst>
            <c:ext xmlns:c16="http://schemas.microsoft.com/office/drawing/2014/chart" uri="{C3380CC4-5D6E-409C-BE32-E72D297353CC}">
              <c16:uniqueId val="{00000002-4695-4B72-B70F-F4668F9875FC}"/>
            </c:ext>
          </c:extLst>
        </c:ser>
        <c:ser>
          <c:idx val="3"/>
          <c:order val="3"/>
          <c:tx>
            <c:strRef>
              <c:f>sheet2!$E$3:$E$4</c:f>
              <c:strCache>
                <c:ptCount val="1"/>
                <c:pt idx="0">
                  <c:v>60000-80000</c:v>
                </c:pt>
              </c:strCache>
            </c:strRef>
          </c:tx>
          <c:spPr>
            <a:solidFill>
              <a:schemeClr val="accent4"/>
            </a:solidFill>
            <a:ln>
              <a:noFill/>
            </a:ln>
            <a:effectLst/>
          </c:spPr>
          <c:invertIfNegative val="0"/>
          <c:cat>
            <c:strRef>
              <c:f>sheet2!$A$5:$A$17</c:f>
              <c:strCache>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Cache>
            </c:strRef>
          </c:cat>
          <c:val>
            <c:numRef>
              <c:f>sheet2!$E$5:$E$17</c:f>
              <c:numCache>
                <c:formatCode>General</c:formatCode>
                <c:ptCount val="12"/>
                <c:pt idx="0">
                  <c:v>2</c:v>
                </c:pt>
                <c:pt idx="1">
                  <c:v>4</c:v>
                </c:pt>
                <c:pt idx="2">
                  <c:v>1</c:v>
                </c:pt>
                <c:pt idx="3">
                  <c:v>3</c:v>
                </c:pt>
                <c:pt idx="4">
                  <c:v>2</c:v>
                </c:pt>
                <c:pt idx="5">
                  <c:v>4</c:v>
                </c:pt>
                <c:pt idx="6">
                  <c:v>6</c:v>
                </c:pt>
                <c:pt idx="7">
                  <c:v>1</c:v>
                </c:pt>
                <c:pt idx="8">
                  <c:v>1</c:v>
                </c:pt>
                <c:pt idx="9">
                  <c:v>1</c:v>
                </c:pt>
                <c:pt idx="10">
                  <c:v>3</c:v>
                </c:pt>
                <c:pt idx="11">
                  <c:v>1</c:v>
                </c:pt>
              </c:numCache>
            </c:numRef>
          </c:val>
          <c:extLst>
            <c:ext xmlns:c16="http://schemas.microsoft.com/office/drawing/2014/chart" uri="{C3380CC4-5D6E-409C-BE32-E72D297353CC}">
              <c16:uniqueId val="{00000004-4695-4B72-B70F-F4668F9875FC}"/>
            </c:ext>
          </c:extLst>
        </c:ser>
        <c:ser>
          <c:idx val="4"/>
          <c:order val="4"/>
          <c:tx>
            <c:strRef>
              <c:f>sheet2!$F$3:$F$4</c:f>
              <c:strCache>
                <c:ptCount val="1"/>
                <c:pt idx="0">
                  <c:v>80000-100000</c:v>
                </c:pt>
              </c:strCache>
            </c:strRef>
          </c:tx>
          <c:spPr>
            <a:solidFill>
              <a:schemeClr val="accent5"/>
            </a:solidFill>
            <a:ln>
              <a:noFill/>
            </a:ln>
            <a:effectLst/>
          </c:spPr>
          <c:invertIfNegative val="0"/>
          <c:cat>
            <c:strRef>
              <c:f>sheet2!$A$5:$A$17</c:f>
              <c:strCache>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Cache>
            </c:strRef>
          </c:cat>
          <c:val>
            <c:numRef>
              <c:f>sheet2!$F$5:$F$17</c:f>
              <c:numCache>
                <c:formatCode>General</c:formatCode>
                <c:ptCount val="12"/>
                <c:pt idx="1">
                  <c:v>10</c:v>
                </c:pt>
                <c:pt idx="2">
                  <c:v>1</c:v>
                </c:pt>
                <c:pt idx="3">
                  <c:v>3</c:v>
                </c:pt>
                <c:pt idx="4">
                  <c:v>2</c:v>
                </c:pt>
                <c:pt idx="5">
                  <c:v>1</c:v>
                </c:pt>
                <c:pt idx="7">
                  <c:v>1</c:v>
                </c:pt>
                <c:pt idx="8">
                  <c:v>1</c:v>
                </c:pt>
                <c:pt idx="9">
                  <c:v>4</c:v>
                </c:pt>
                <c:pt idx="11">
                  <c:v>3</c:v>
                </c:pt>
              </c:numCache>
            </c:numRef>
          </c:val>
          <c:extLst>
            <c:ext xmlns:c16="http://schemas.microsoft.com/office/drawing/2014/chart" uri="{C3380CC4-5D6E-409C-BE32-E72D297353CC}">
              <c16:uniqueId val="{00000005-4695-4B72-B70F-F4668F9875FC}"/>
            </c:ext>
          </c:extLst>
        </c:ser>
        <c:dLbls>
          <c:showLegendKey val="0"/>
          <c:showVal val="0"/>
          <c:showCatName val="0"/>
          <c:showSerName val="0"/>
          <c:showPercent val="0"/>
          <c:showBubbleSize val="0"/>
        </c:dLbls>
        <c:gapWidth val="219"/>
        <c:overlap val="-27"/>
        <c:axId val="1450940495"/>
        <c:axId val="1450940975"/>
      </c:barChart>
      <c:catAx>
        <c:axId val="1450940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0940975"/>
        <c:crosses val="autoZero"/>
        <c:auto val="1"/>
        <c:lblAlgn val="ctr"/>
        <c:lblOffset val="100"/>
        <c:noMultiLvlLbl val="0"/>
      </c:catAx>
      <c:valAx>
        <c:axId val="1450940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09404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[Employee_Dataset.xlsx]Sheet7!PivotTable14</c:name>
    <c:fmtId val="33"/>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254000" sx="102000" sy="102000" algn="ctr" rotWithShape="0">
              <a:prstClr val="black">
                <a:alpha val="20000"/>
              </a:prstClr>
            </a:outerShdw>
          </a:effectLst>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hade val="40000"/>
            </a:schemeClr>
          </a:solidFill>
          <a:ln>
            <a:noFill/>
          </a:ln>
          <a:effectLst>
            <a:outerShdw blurRad="254000" sx="102000" sy="102000" algn="ctr" rotWithShape="0">
              <a:prstClr val="black">
                <a:alpha val="20000"/>
              </a:prstClr>
            </a:outerShdw>
          </a:effectLst>
          <a:sp3d/>
        </c:spPr>
      </c:pivotFmt>
      <c:pivotFmt>
        <c:idx val="7"/>
        <c:spPr>
          <a:solidFill>
            <a:schemeClr val="accent1">
              <a:shade val="51000"/>
            </a:schemeClr>
          </a:solidFill>
          <a:ln>
            <a:noFill/>
          </a:ln>
          <a:effectLst>
            <a:outerShdw blurRad="254000" sx="102000" sy="102000" algn="ctr" rotWithShape="0">
              <a:prstClr val="black">
                <a:alpha val="20000"/>
              </a:prstClr>
            </a:outerShdw>
          </a:effectLst>
          <a:sp3d/>
        </c:spPr>
      </c:pivotFmt>
      <c:pivotFmt>
        <c:idx val="8"/>
        <c:spPr>
          <a:solidFill>
            <a:schemeClr val="accent1">
              <a:shade val="62000"/>
            </a:schemeClr>
          </a:solidFill>
          <a:ln>
            <a:noFill/>
          </a:ln>
          <a:effectLst>
            <a:outerShdw blurRad="254000" sx="102000" sy="102000" algn="ctr" rotWithShape="0">
              <a:prstClr val="black">
                <a:alpha val="20000"/>
              </a:prstClr>
            </a:outerShdw>
          </a:effectLst>
          <a:sp3d/>
        </c:spPr>
      </c:pivotFmt>
      <c:pivotFmt>
        <c:idx val="9"/>
        <c:spPr>
          <a:solidFill>
            <a:schemeClr val="accent1">
              <a:shade val="73000"/>
            </a:schemeClr>
          </a:solidFill>
          <a:ln>
            <a:noFill/>
          </a:ln>
          <a:effectLst>
            <a:outerShdw blurRad="254000" sx="102000" sy="102000" algn="ctr" rotWithShape="0">
              <a:prstClr val="black">
                <a:alpha val="20000"/>
              </a:prstClr>
            </a:outerShdw>
          </a:effectLst>
          <a:sp3d/>
        </c:spPr>
      </c:pivotFmt>
      <c:pivotFmt>
        <c:idx val="10"/>
        <c:spPr>
          <a:solidFill>
            <a:schemeClr val="accent1">
              <a:shade val="83000"/>
            </a:schemeClr>
          </a:solidFill>
          <a:ln>
            <a:noFill/>
          </a:ln>
          <a:effectLst>
            <a:outerShdw blurRad="254000" sx="102000" sy="102000" algn="ctr" rotWithShape="0">
              <a:prstClr val="black">
                <a:alpha val="20000"/>
              </a:prstClr>
            </a:outerShdw>
          </a:effectLst>
          <a:sp3d/>
        </c:spPr>
      </c:pivotFmt>
      <c:pivotFmt>
        <c:idx val="11"/>
        <c:spPr>
          <a:solidFill>
            <a:schemeClr val="accent1">
              <a:shade val="94000"/>
            </a:schemeClr>
          </a:solidFill>
          <a:ln>
            <a:noFill/>
          </a:ln>
          <a:effectLst>
            <a:outerShdw blurRad="254000" sx="102000" sy="102000" algn="ctr" rotWithShape="0">
              <a:prstClr val="black">
                <a:alpha val="20000"/>
              </a:prstClr>
            </a:outerShdw>
          </a:effectLst>
          <a:sp3d/>
        </c:spPr>
      </c:pivotFmt>
      <c:pivotFmt>
        <c:idx val="12"/>
        <c:spPr>
          <a:solidFill>
            <a:schemeClr val="accent1">
              <a:tint val="95000"/>
            </a:schemeClr>
          </a:solidFill>
          <a:ln>
            <a:noFill/>
          </a:ln>
          <a:effectLst>
            <a:outerShdw blurRad="254000" sx="102000" sy="102000" algn="ctr" rotWithShape="0">
              <a:prstClr val="black">
                <a:alpha val="20000"/>
              </a:prstClr>
            </a:outerShdw>
          </a:effectLst>
          <a:sp3d/>
        </c:spPr>
      </c:pivotFmt>
      <c:pivotFmt>
        <c:idx val="13"/>
        <c:spPr>
          <a:solidFill>
            <a:schemeClr val="accent1"/>
          </a:solidFill>
          <a:ln>
            <a:noFill/>
          </a:ln>
          <a:effectLst>
            <a:outerShdw blurRad="254000" sx="102000" sy="102000" algn="ctr" rotWithShape="0">
              <a:prstClr val="black">
                <a:alpha val="20000"/>
              </a:prstClr>
            </a:outerShdw>
          </a:effectLst>
          <a:sp3d/>
        </c:spPr>
      </c:pivotFmt>
      <c:pivotFmt>
        <c:idx val="14"/>
        <c:spPr>
          <a:solidFill>
            <a:schemeClr val="accent1">
              <a:tint val="74000"/>
            </a:schemeClr>
          </a:solidFill>
          <a:ln>
            <a:noFill/>
          </a:ln>
          <a:effectLst>
            <a:outerShdw blurRad="254000" sx="102000" sy="102000" algn="ctr" rotWithShape="0">
              <a:prstClr val="black">
                <a:alpha val="20000"/>
              </a:prstClr>
            </a:outerShdw>
          </a:effectLst>
          <a:sp3d/>
        </c:spPr>
      </c:pivotFmt>
      <c:pivotFmt>
        <c:idx val="15"/>
        <c:spPr>
          <a:solidFill>
            <a:schemeClr val="accent1">
              <a:tint val="63000"/>
            </a:schemeClr>
          </a:solidFill>
          <a:ln>
            <a:noFill/>
          </a:ln>
          <a:effectLst>
            <a:outerShdw blurRad="254000" sx="102000" sy="102000" algn="ctr" rotWithShape="0">
              <a:prstClr val="black">
                <a:alpha val="20000"/>
              </a:prstClr>
            </a:outerShdw>
          </a:effectLst>
          <a:sp3d/>
        </c:spPr>
      </c:pivotFmt>
      <c:pivotFmt>
        <c:idx val="16"/>
        <c:spPr>
          <a:solidFill>
            <a:schemeClr val="accent1">
              <a:tint val="52000"/>
            </a:schemeClr>
          </a:solidFill>
          <a:ln>
            <a:noFill/>
          </a:ln>
          <a:effectLst>
            <a:outerShdw blurRad="254000" sx="102000" sy="102000" algn="ctr" rotWithShape="0">
              <a:prstClr val="black">
                <a:alpha val="20000"/>
              </a:prstClr>
            </a:outerShdw>
          </a:effectLst>
          <a:sp3d/>
        </c:spPr>
      </c:pivotFmt>
      <c:pivotFmt>
        <c:idx val="17"/>
        <c:spPr>
          <a:solidFill>
            <a:schemeClr val="accent1">
              <a:tint val="41000"/>
            </a:schemeClr>
          </a:solidFill>
          <a:ln>
            <a:noFill/>
          </a:ln>
          <a:effectLst>
            <a:outerShdw blurRad="254000" sx="102000" sy="102000" algn="ctr" rotWithShape="0">
              <a:prstClr val="black">
                <a:alpha val="20000"/>
              </a:prstClr>
            </a:outerShdw>
          </a:effectLst>
          <a:sp3d/>
        </c:spPr>
      </c:pivotFmt>
      <c:pivotFmt>
        <c:idx val="18"/>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hade val="40000"/>
            </a:schemeClr>
          </a:solidFill>
          <a:ln>
            <a:noFill/>
          </a:ln>
          <a:effectLst>
            <a:outerShdw blurRad="254000" sx="102000" sy="102000" algn="ctr" rotWithShape="0">
              <a:prstClr val="black">
                <a:alpha val="20000"/>
              </a:prstClr>
            </a:outerShdw>
          </a:effectLst>
          <a:sp3d/>
        </c:spPr>
      </c:pivotFmt>
      <c:pivotFmt>
        <c:idx val="20"/>
        <c:spPr>
          <a:solidFill>
            <a:schemeClr val="accent1">
              <a:shade val="51000"/>
            </a:schemeClr>
          </a:solidFill>
          <a:ln>
            <a:noFill/>
          </a:ln>
          <a:effectLst>
            <a:outerShdw blurRad="254000" sx="102000" sy="102000" algn="ctr" rotWithShape="0">
              <a:prstClr val="black">
                <a:alpha val="20000"/>
              </a:prstClr>
            </a:outerShdw>
          </a:effectLst>
          <a:sp3d/>
        </c:spPr>
      </c:pivotFmt>
      <c:pivotFmt>
        <c:idx val="21"/>
        <c:spPr>
          <a:solidFill>
            <a:schemeClr val="accent1">
              <a:shade val="62000"/>
            </a:schemeClr>
          </a:solidFill>
          <a:ln>
            <a:noFill/>
          </a:ln>
          <a:effectLst>
            <a:outerShdw blurRad="254000" sx="102000" sy="102000" algn="ctr" rotWithShape="0">
              <a:prstClr val="black">
                <a:alpha val="20000"/>
              </a:prstClr>
            </a:outerShdw>
          </a:effectLst>
          <a:sp3d/>
        </c:spPr>
      </c:pivotFmt>
      <c:pivotFmt>
        <c:idx val="22"/>
        <c:spPr>
          <a:solidFill>
            <a:schemeClr val="accent1">
              <a:shade val="73000"/>
            </a:schemeClr>
          </a:solidFill>
          <a:ln>
            <a:noFill/>
          </a:ln>
          <a:effectLst>
            <a:outerShdw blurRad="254000" sx="102000" sy="102000" algn="ctr" rotWithShape="0">
              <a:prstClr val="black">
                <a:alpha val="20000"/>
              </a:prstClr>
            </a:outerShdw>
          </a:effectLst>
          <a:sp3d/>
        </c:spPr>
      </c:pivotFmt>
      <c:pivotFmt>
        <c:idx val="23"/>
        <c:spPr>
          <a:solidFill>
            <a:schemeClr val="accent1">
              <a:shade val="83000"/>
            </a:schemeClr>
          </a:solidFill>
          <a:ln>
            <a:noFill/>
          </a:ln>
          <a:effectLst>
            <a:outerShdw blurRad="254000" sx="102000" sy="102000" algn="ctr" rotWithShape="0">
              <a:prstClr val="black">
                <a:alpha val="20000"/>
              </a:prstClr>
            </a:outerShdw>
          </a:effectLst>
          <a:sp3d/>
        </c:spPr>
      </c:pivotFmt>
      <c:pivotFmt>
        <c:idx val="24"/>
        <c:spPr>
          <a:solidFill>
            <a:schemeClr val="accent1">
              <a:shade val="94000"/>
            </a:schemeClr>
          </a:solidFill>
          <a:ln>
            <a:noFill/>
          </a:ln>
          <a:effectLst>
            <a:outerShdw blurRad="254000" sx="102000" sy="102000" algn="ctr" rotWithShape="0">
              <a:prstClr val="black">
                <a:alpha val="20000"/>
              </a:prstClr>
            </a:outerShdw>
          </a:effectLst>
          <a:sp3d/>
        </c:spPr>
      </c:pivotFmt>
      <c:pivotFmt>
        <c:idx val="25"/>
        <c:spPr>
          <a:solidFill>
            <a:schemeClr val="accent1">
              <a:tint val="95000"/>
            </a:schemeClr>
          </a:solidFill>
          <a:ln>
            <a:noFill/>
          </a:ln>
          <a:effectLst>
            <a:outerShdw blurRad="254000" sx="102000" sy="102000" algn="ctr" rotWithShape="0">
              <a:prstClr val="black">
                <a:alpha val="20000"/>
              </a:prstClr>
            </a:outerShdw>
          </a:effectLst>
          <a:sp3d/>
        </c:spPr>
      </c:pivotFmt>
      <c:pivotFmt>
        <c:idx val="26"/>
        <c:spPr>
          <a:solidFill>
            <a:schemeClr val="accent1"/>
          </a:solidFill>
          <a:ln>
            <a:noFill/>
          </a:ln>
          <a:effectLst>
            <a:outerShdw blurRad="254000" sx="102000" sy="102000" algn="ctr" rotWithShape="0">
              <a:prstClr val="black">
                <a:alpha val="20000"/>
              </a:prstClr>
            </a:outerShdw>
          </a:effectLst>
          <a:sp3d/>
        </c:spPr>
      </c:pivotFmt>
      <c:pivotFmt>
        <c:idx val="27"/>
        <c:spPr>
          <a:solidFill>
            <a:schemeClr val="accent1">
              <a:tint val="74000"/>
            </a:schemeClr>
          </a:solidFill>
          <a:ln>
            <a:noFill/>
          </a:ln>
          <a:effectLst>
            <a:outerShdw blurRad="254000" sx="102000" sy="102000" algn="ctr" rotWithShape="0">
              <a:prstClr val="black">
                <a:alpha val="20000"/>
              </a:prstClr>
            </a:outerShdw>
          </a:effectLst>
          <a:sp3d/>
        </c:spPr>
      </c:pivotFmt>
      <c:pivotFmt>
        <c:idx val="28"/>
        <c:spPr>
          <a:solidFill>
            <a:schemeClr val="accent1">
              <a:tint val="63000"/>
            </a:schemeClr>
          </a:solidFill>
          <a:ln>
            <a:noFill/>
          </a:ln>
          <a:effectLst>
            <a:outerShdw blurRad="254000" sx="102000" sy="102000" algn="ctr" rotWithShape="0">
              <a:prstClr val="black">
                <a:alpha val="20000"/>
              </a:prstClr>
            </a:outerShdw>
          </a:effectLst>
          <a:sp3d/>
        </c:spPr>
      </c:pivotFmt>
      <c:pivotFmt>
        <c:idx val="29"/>
        <c:spPr>
          <a:solidFill>
            <a:schemeClr val="accent1">
              <a:tint val="52000"/>
            </a:schemeClr>
          </a:solidFill>
          <a:ln>
            <a:noFill/>
          </a:ln>
          <a:effectLst>
            <a:outerShdw blurRad="254000" sx="102000" sy="102000" algn="ctr" rotWithShape="0">
              <a:prstClr val="black">
                <a:alpha val="20000"/>
              </a:prstClr>
            </a:outerShdw>
          </a:effectLst>
          <a:sp3d/>
        </c:spPr>
      </c:pivotFmt>
      <c:pivotFmt>
        <c:idx val="30"/>
        <c:spPr>
          <a:solidFill>
            <a:schemeClr val="accent1">
              <a:tint val="41000"/>
            </a:schemeClr>
          </a:solidFill>
          <a:ln>
            <a:noFill/>
          </a:ln>
          <a:effectLst>
            <a:outerShdw blurRad="254000" sx="102000" sy="102000" algn="ctr" rotWithShape="0">
              <a:prstClr val="black">
                <a:alpha val="20000"/>
              </a:prstClr>
            </a:outerShdw>
          </a:effectLst>
          <a:sp3d/>
        </c:spPr>
      </c:pivotFmt>
      <c:pivotFmt>
        <c:idx val="31"/>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2"/>
        <c:spPr>
          <a:solidFill>
            <a:schemeClr val="accent1">
              <a:shade val="40000"/>
            </a:schemeClr>
          </a:solidFill>
          <a:ln>
            <a:noFill/>
          </a:ln>
          <a:effectLst>
            <a:outerShdw blurRad="254000" sx="102000" sy="102000" algn="ctr" rotWithShape="0">
              <a:prstClr val="black">
                <a:alpha val="20000"/>
              </a:prstClr>
            </a:outerShdw>
          </a:effectLst>
          <a:sp3d/>
        </c:spPr>
      </c:pivotFmt>
      <c:pivotFmt>
        <c:idx val="33"/>
        <c:spPr>
          <a:solidFill>
            <a:schemeClr val="accent1">
              <a:shade val="51000"/>
            </a:schemeClr>
          </a:solidFill>
          <a:ln>
            <a:noFill/>
          </a:ln>
          <a:effectLst>
            <a:outerShdw blurRad="254000" sx="102000" sy="102000" algn="ctr" rotWithShape="0">
              <a:prstClr val="black">
                <a:alpha val="20000"/>
              </a:prstClr>
            </a:outerShdw>
          </a:effectLst>
          <a:sp3d/>
        </c:spPr>
      </c:pivotFmt>
      <c:pivotFmt>
        <c:idx val="34"/>
        <c:spPr>
          <a:solidFill>
            <a:schemeClr val="accent1">
              <a:shade val="62000"/>
            </a:schemeClr>
          </a:solidFill>
          <a:ln>
            <a:noFill/>
          </a:ln>
          <a:effectLst>
            <a:outerShdw blurRad="254000" sx="102000" sy="102000" algn="ctr" rotWithShape="0">
              <a:prstClr val="black">
                <a:alpha val="20000"/>
              </a:prstClr>
            </a:outerShdw>
          </a:effectLst>
          <a:sp3d/>
        </c:spPr>
      </c:pivotFmt>
      <c:pivotFmt>
        <c:idx val="35"/>
        <c:spPr>
          <a:solidFill>
            <a:schemeClr val="accent1">
              <a:shade val="73000"/>
            </a:schemeClr>
          </a:solidFill>
          <a:ln>
            <a:noFill/>
          </a:ln>
          <a:effectLst>
            <a:outerShdw blurRad="254000" sx="102000" sy="102000" algn="ctr" rotWithShape="0">
              <a:prstClr val="black">
                <a:alpha val="20000"/>
              </a:prstClr>
            </a:outerShdw>
          </a:effectLst>
          <a:sp3d/>
        </c:spPr>
      </c:pivotFmt>
      <c:pivotFmt>
        <c:idx val="36"/>
        <c:spPr>
          <a:solidFill>
            <a:schemeClr val="accent1">
              <a:shade val="83000"/>
            </a:schemeClr>
          </a:solidFill>
          <a:ln>
            <a:noFill/>
          </a:ln>
          <a:effectLst>
            <a:outerShdw blurRad="254000" sx="102000" sy="102000" algn="ctr" rotWithShape="0">
              <a:prstClr val="black">
                <a:alpha val="20000"/>
              </a:prstClr>
            </a:outerShdw>
          </a:effectLst>
          <a:sp3d/>
        </c:spPr>
      </c:pivotFmt>
      <c:pivotFmt>
        <c:idx val="37"/>
        <c:spPr>
          <a:solidFill>
            <a:schemeClr val="accent1">
              <a:shade val="94000"/>
            </a:schemeClr>
          </a:solidFill>
          <a:ln>
            <a:noFill/>
          </a:ln>
          <a:effectLst>
            <a:outerShdw blurRad="254000" sx="102000" sy="102000" algn="ctr" rotWithShape="0">
              <a:prstClr val="black">
                <a:alpha val="20000"/>
              </a:prstClr>
            </a:outerShdw>
          </a:effectLst>
          <a:sp3d/>
        </c:spPr>
      </c:pivotFmt>
      <c:pivotFmt>
        <c:idx val="38"/>
        <c:spPr>
          <a:solidFill>
            <a:schemeClr val="accent1">
              <a:tint val="95000"/>
            </a:schemeClr>
          </a:solidFill>
          <a:ln>
            <a:noFill/>
          </a:ln>
          <a:effectLst>
            <a:outerShdw blurRad="254000" sx="102000" sy="102000" algn="ctr" rotWithShape="0">
              <a:prstClr val="black">
                <a:alpha val="20000"/>
              </a:prstClr>
            </a:outerShdw>
          </a:effectLst>
          <a:sp3d/>
        </c:spPr>
      </c:pivotFmt>
      <c:pivotFmt>
        <c:idx val="39"/>
        <c:spPr>
          <a:solidFill>
            <a:schemeClr val="accent1"/>
          </a:solidFill>
          <a:ln>
            <a:noFill/>
          </a:ln>
          <a:effectLst>
            <a:outerShdw blurRad="254000" sx="102000" sy="102000" algn="ctr" rotWithShape="0">
              <a:prstClr val="black">
                <a:alpha val="20000"/>
              </a:prstClr>
            </a:outerShdw>
          </a:effectLst>
          <a:sp3d/>
        </c:spPr>
      </c:pivotFmt>
      <c:pivotFmt>
        <c:idx val="40"/>
        <c:spPr>
          <a:solidFill>
            <a:schemeClr val="accent1">
              <a:tint val="74000"/>
            </a:schemeClr>
          </a:solidFill>
          <a:ln>
            <a:noFill/>
          </a:ln>
          <a:effectLst>
            <a:outerShdw blurRad="254000" sx="102000" sy="102000" algn="ctr" rotWithShape="0">
              <a:prstClr val="black">
                <a:alpha val="20000"/>
              </a:prstClr>
            </a:outerShdw>
          </a:effectLst>
          <a:sp3d/>
        </c:spPr>
      </c:pivotFmt>
      <c:pivotFmt>
        <c:idx val="41"/>
        <c:spPr>
          <a:solidFill>
            <a:schemeClr val="accent1">
              <a:tint val="63000"/>
            </a:schemeClr>
          </a:solidFill>
          <a:ln>
            <a:noFill/>
          </a:ln>
          <a:effectLst>
            <a:outerShdw blurRad="254000" sx="102000" sy="102000" algn="ctr" rotWithShape="0">
              <a:prstClr val="black">
                <a:alpha val="20000"/>
              </a:prstClr>
            </a:outerShdw>
          </a:effectLst>
          <a:sp3d/>
        </c:spPr>
      </c:pivotFmt>
      <c:pivotFmt>
        <c:idx val="42"/>
        <c:spPr>
          <a:solidFill>
            <a:schemeClr val="accent1">
              <a:tint val="52000"/>
            </a:schemeClr>
          </a:solidFill>
          <a:ln>
            <a:noFill/>
          </a:ln>
          <a:effectLst>
            <a:outerShdw blurRad="254000" sx="102000" sy="102000" algn="ctr" rotWithShape="0">
              <a:prstClr val="black">
                <a:alpha val="20000"/>
              </a:prstClr>
            </a:outerShdw>
          </a:effectLst>
          <a:sp3d/>
        </c:spPr>
      </c:pivotFmt>
      <c:pivotFmt>
        <c:idx val="43"/>
        <c:spPr>
          <a:solidFill>
            <a:schemeClr val="accent1">
              <a:tint val="41000"/>
            </a:schemeClr>
          </a:solidFill>
          <a:ln>
            <a:noFill/>
          </a:ln>
          <a:effectLst>
            <a:outerShdw blurRad="254000" sx="102000" sy="102000" algn="ctr" rotWithShape="0">
              <a:prstClr val="black">
                <a:alpha val="20000"/>
              </a:prstClr>
            </a:outerShdw>
          </a:effectLst>
          <a:sp3d/>
        </c:spPr>
      </c:pivotFmt>
      <c:pivotFmt>
        <c:idx val="44"/>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5"/>
        <c:spPr>
          <a:solidFill>
            <a:schemeClr val="accent1">
              <a:shade val="40000"/>
            </a:schemeClr>
          </a:solidFill>
          <a:ln>
            <a:noFill/>
          </a:ln>
          <a:effectLst>
            <a:outerShdw blurRad="254000" sx="102000" sy="102000" algn="ctr" rotWithShape="0">
              <a:prstClr val="black">
                <a:alpha val="20000"/>
              </a:prstClr>
            </a:outerShdw>
          </a:effectLst>
          <a:sp3d/>
        </c:spPr>
      </c:pivotFmt>
      <c:pivotFmt>
        <c:idx val="46"/>
        <c:spPr>
          <a:solidFill>
            <a:schemeClr val="accent1">
              <a:shade val="51000"/>
            </a:schemeClr>
          </a:solidFill>
          <a:ln>
            <a:noFill/>
          </a:ln>
          <a:effectLst>
            <a:outerShdw blurRad="254000" sx="102000" sy="102000" algn="ctr" rotWithShape="0">
              <a:prstClr val="black">
                <a:alpha val="20000"/>
              </a:prstClr>
            </a:outerShdw>
          </a:effectLst>
          <a:sp3d/>
        </c:spPr>
      </c:pivotFmt>
      <c:pivotFmt>
        <c:idx val="47"/>
        <c:spPr>
          <a:solidFill>
            <a:schemeClr val="accent1">
              <a:shade val="62000"/>
            </a:schemeClr>
          </a:solidFill>
          <a:ln>
            <a:noFill/>
          </a:ln>
          <a:effectLst>
            <a:outerShdw blurRad="254000" sx="102000" sy="102000" algn="ctr" rotWithShape="0">
              <a:prstClr val="black">
                <a:alpha val="20000"/>
              </a:prstClr>
            </a:outerShdw>
          </a:effectLst>
          <a:sp3d/>
        </c:spPr>
      </c:pivotFmt>
      <c:pivotFmt>
        <c:idx val="48"/>
        <c:spPr>
          <a:solidFill>
            <a:schemeClr val="accent1">
              <a:shade val="73000"/>
            </a:schemeClr>
          </a:solidFill>
          <a:ln>
            <a:noFill/>
          </a:ln>
          <a:effectLst>
            <a:outerShdw blurRad="254000" sx="102000" sy="102000" algn="ctr" rotWithShape="0">
              <a:prstClr val="black">
                <a:alpha val="20000"/>
              </a:prstClr>
            </a:outerShdw>
          </a:effectLst>
          <a:sp3d/>
        </c:spPr>
      </c:pivotFmt>
      <c:pivotFmt>
        <c:idx val="49"/>
        <c:spPr>
          <a:solidFill>
            <a:schemeClr val="accent1">
              <a:shade val="83000"/>
            </a:schemeClr>
          </a:solidFill>
          <a:ln>
            <a:noFill/>
          </a:ln>
          <a:effectLst>
            <a:outerShdw blurRad="254000" sx="102000" sy="102000" algn="ctr" rotWithShape="0">
              <a:prstClr val="black">
                <a:alpha val="20000"/>
              </a:prstClr>
            </a:outerShdw>
          </a:effectLst>
          <a:sp3d/>
        </c:spPr>
      </c:pivotFmt>
      <c:pivotFmt>
        <c:idx val="50"/>
        <c:spPr>
          <a:solidFill>
            <a:schemeClr val="accent1">
              <a:shade val="94000"/>
            </a:schemeClr>
          </a:solidFill>
          <a:ln>
            <a:noFill/>
          </a:ln>
          <a:effectLst>
            <a:outerShdw blurRad="254000" sx="102000" sy="102000" algn="ctr" rotWithShape="0">
              <a:prstClr val="black">
                <a:alpha val="20000"/>
              </a:prstClr>
            </a:outerShdw>
          </a:effectLst>
          <a:sp3d/>
        </c:spPr>
      </c:pivotFmt>
      <c:pivotFmt>
        <c:idx val="51"/>
        <c:spPr>
          <a:solidFill>
            <a:schemeClr val="accent1">
              <a:tint val="95000"/>
            </a:schemeClr>
          </a:solidFill>
          <a:ln>
            <a:noFill/>
          </a:ln>
          <a:effectLst>
            <a:outerShdw blurRad="254000" sx="102000" sy="102000" algn="ctr" rotWithShape="0">
              <a:prstClr val="black">
                <a:alpha val="20000"/>
              </a:prstClr>
            </a:outerShdw>
          </a:effectLst>
          <a:sp3d/>
        </c:spPr>
      </c:pivotFmt>
      <c:pivotFmt>
        <c:idx val="52"/>
        <c:spPr>
          <a:solidFill>
            <a:schemeClr val="accent1"/>
          </a:solidFill>
          <a:ln>
            <a:noFill/>
          </a:ln>
          <a:effectLst>
            <a:outerShdw blurRad="254000" sx="102000" sy="102000" algn="ctr" rotWithShape="0">
              <a:prstClr val="black">
                <a:alpha val="20000"/>
              </a:prstClr>
            </a:outerShdw>
          </a:effectLst>
          <a:sp3d/>
        </c:spPr>
      </c:pivotFmt>
      <c:pivotFmt>
        <c:idx val="53"/>
        <c:spPr>
          <a:solidFill>
            <a:schemeClr val="accent1">
              <a:tint val="74000"/>
            </a:schemeClr>
          </a:solidFill>
          <a:ln>
            <a:noFill/>
          </a:ln>
          <a:effectLst>
            <a:outerShdw blurRad="254000" sx="102000" sy="102000" algn="ctr" rotWithShape="0">
              <a:prstClr val="black">
                <a:alpha val="20000"/>
              </a:prstClr>
            </a:outerShdw>
          </a:effectLst>
          <a:sp3d/>
        </c:spPr>
      </c:pivotFmt>
      <c:pivotFmt>
        <c:idx val="54"/>
        <c:spPr>
          <a:solidFill>
            <a:schemeClr val="accent1">
              <a:tint val="63000"/>
            </a:schemeClr>
          </a:solidFill>
          <a:ln>
            <a:noFill/>
          </a:ln>
          <a:effectLst>
            <a:outerShdw blurRad="254000" sx="102000" sy="102000" algn="ctr" rotWithShape="0">
              <a:prstClr val="black">
                <a:alpha val="20000"/>
              </a:prstClr>
            </a:outerShdw>
          </a:effectLst>
          <a:sp3d/>
        </c:spPr>
      </c:pivotFmt>
      <c:pivotFmt>
        <c:idx val="55"/>
        <c:spPr>
          <a:solidFill>
            <a:schemeClr val="accent1">
              <a:tint val="52000"/>
            </a:schemeClr>
          </a:solidFill>
          <a:ln>
            <a:noFill/>
          </a:ln>
          <a:effectLst>
            <a:outerShdw blurRad="254000" sx="102000" sy="102000" algn="ctr" rotWithShape="0">
              <a:prstClr val="black">
                <a:alpha val="20000"/>
              </a:prstClr>
            </a:outerShdw>
          </a:effectLst>
          <a:sp3d/>
        </c:spPr>
      </c:pivotFmt>
      <c:pivotFmt>
        <c:idx val="56"/>
        <c:spPr>
          <a:solidFill>
            <a:schemeClr val="accent1">
              <a:tint val="41000"/>
            </a:schemeClr>
          </a:solidFill>
          <a:ln>
            <a:noFill/>
          </a:ln>
          <a:effectLst>
            <a:outerShdw blurRad="254000" sx="102000" sy="102000" algn="ctr" rotWithShape="0">
              <a:prstClr val="black">
                <a:alpha val="20000"/>
              </a:prstClr>
            </a:outerShdw>
          </a:effectLst>
          <a:sp3d/>
        </c:spPr>
      </c:pivotFmt>
      <c:pivotFmt>
        <c:idx val="57"/>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8"/>
        <c:spPr>
          <a:solidFill>
            <a:schemeClr val="accent1">
              <a:shade val="40000"/>
            </a:schemeClr>
          </a:solidFill>
          <a:ln>
            <a:noFill/>
          </a:ln>
          <a:effectLst>
            <a:outerShdw blurRad="254000" sx="102000" sy="102000" algn="ctr" rotWithShape="0">
              <a:prstClr val="black">
                <a:alpha val="20000"/>
              </a:prstClr>
            </a:outerShdw>
          </a:effectLst>
          <a:sp3d/>
        </c:spPr>
      </c:pivotFmt>
      <c:pivotFmt>
        <c:idx val="59"/>
        <c:spPr>
          <a:solidFill>
            <a:schemeClr val="accent1">
              <a:shade val="51000"/>
            </a:schemeClr>
          </a:solidFill>
          <a:ln>
            <a:noFill/>
          </a:ln>
          <a:effectLst>
            <a:outerShdw blurRad="254000" sx="102000" sy="102000" algn="ctr" rotWithShape="0">
              <a:prstClr val="black">
                <a:alpha val="20000"/>
              </a:prstClr>
            </a:outerShdw>
          </a:effectLst>
          <a:sp3d/>
        </c:spPr>
      </c:pivotFmt>
      <c:pivotFmt>
        <c:idx val="60"/>
        <c:spPr>
          <a:solidFill>
            <a:schemeClr val="accent1">
              <a:shade val="62000"/>
            </a:schemeClr>
          </a:solidFill>
          <a:ln>
            <a:noFill/>
          </a:ln>
          <a:effectLst>
            <a:outerShdw blurRad="254000" sx="102000" sy="102000" algn="ctr" rotWithShape="0">
              <a:prstClr val="black">
                <a:alpha val="20000"/>
              </a:prstClr>
            </a:outerShdw>
          </a:effectLst>
          <a:sp3d/>
        </c:spPr>
      </c:pivotFmt>
      <c:pivotFmt>
        <c:idx val="61"/>
        <c:spPr>
          <a:solidFill>
            <a:schemeClr val="accent1">
              <a:shade val="73000"/>
            </a:schemeClr>
          </a:solidFill>
          <a:ln>
            <a:noFill/>
          </a:ln>
          <a:effectLst>
            <a:outerShdw blurRad="254000" sx="102000" sy="102000" algn="ctr" rotWithShape="0">
              <a:prstClr val="black">
                <a:alpha val="20000"/>
              </a:prstClr>
            </a:outerShdw>
          </a:effectLst>
          <a:sp3d/>
        </c:spPr>
      </c:pivotFmt>
      <c:pivotFmt>
        <c:idx val="62"/>
        <c:spPr>
          <a:solidFill>
            <a:schemeClr val="accent1">
              <a:shade val="83000"/>
            </a:schemeClr>
          </a:solidFill>
          <a:ln>
            <a:noFill/>
          </a:ln>
          <a:effectLst>
            <a:outerShdw blurRad="254000" sx="102000" sy="102000" algn="ctr" rotWithShape="0">
              <a:prstClr val="black">
                <a:alpha val="20000"/>
              </a:prstClr>
            </a:outerShdw>
          </a:effectLst>
          <a:sp3d/>
        </c:spPr>
      </c:pivotFmt>
      <c:pivotFmt>
        <c:idx val="63"/>
        <c:spPr>
          <a:solidFill>
            <a:schemeClr val="accent1">
              <a:shade val="94000"/>
            </a:schemeClr>
          </a:solidFill>
          <a:ln>
            <a:noFill/>
          </a:ln>
          <a:effectLst>
            <a:outerShdw blurRad="254000" sx="102000" sy="102000" algn="ctr" rotWithShape="0">
              <a:prstClr val="black">
                <a:alpha val="20000"/>
              </a:prstClr>
            </a:outerShdw>
          </a:effectLst>
          <a:sp3d/>
        </c:spPr>
      </c:pivotFmt>
      <c:pivotFmt>
        <c:idx val="64"/>
        <c:spPr>
          <a:solidFill>
            <a:schemeClr val="accent1">
              <a:tint val="95000"/>
            </a:schemeClr>
          </a:solidFill>
          <a:ln>
            <a:noFill/>
          </a:ln>
          <a:effectLst>
            <a:outerShdw blurRad="254000" sx="102000" sy="102000" algn="ctr" rotWithShape="0">
              <a:prstClr val="black">
                <a:alpha val="20000"/>
              </a:prstClr>
            </a:outerShdw>
          </a:effectLst>
          <a:sp3d/>
        </c:spPr>
      </c:pivotFmt>
      <c:pivotFmt>
        <c:idx val="65"/>
        <c:spPr>
          <a:solidFill>
            <a:schemeClr val="accent1"/>
          </a:solidFill>
          <a:ln>
            <a:noFill/>
          </a:ln>
          <a:effectLst>
            <a:outerShdw blurRad="254000" sx="102000" sy="102000" algn="ctr" rotWithShape="0">
              <a:prstClr val="black">
                <a:alpha val="20000"/>
              </a:prstClr>
            </a:outerShdw>
          </a:effectLst>
          <a:sp3d/>
        </c:spPr>
      </c:pivotFmt>
      <c:pivotFmt>
        <c:idx val="66"/>
        <c:spPr>
          <a:solidFill>
            <a:schemeClr val="accent1">
              <a:tint val="74000"/>
            </a:schemeClr>
          </a:solidFill>
          <a:ln>
            <a:noFill/>
          </a:ln>
          <a:effectLst>
            <a:outerShdw blurRad="254000" sx="102000" sy="102000" algn="ctr" rotWithShape="0">
              <a:prstClr val="black">
                <a:alpha val="20000"/>
              </a:prstClr>
            </a:outerShdw>
          </a:effectLst>
          <a:sp3d/>
        </c:spPr>
      </c:pivotFmt>
      <c:pivotFmt>
        <c:idx val="67"/>
        <c:spPr>
          <a:solidFill>
            <a:schemeClr val="accent1">
              <a:tint val="63000"/>
            </a:schemeClr>
          </a:solidFill>
          <a:ln>
            <a:noFill/>
          </a:ln>
          <a:effectLst>
            <a:outerShdw blurRad="254000" sx="102000" sy="102000" algn="ctr" rotWithShape="0">
              <a:prstClr val="black">
                <a:alpha val="20000"/>
              </a:prstClr>
            </a:outerShdw>
          </a:effectLst>
          <a:sp3d/>
        </c:spPr>
      </c:pivotFmt>
      <c:pivotFmt>
        <c:idx val="68"/>
        <c:spPr>
          <a:solidFill>
            <a:schemeClr val="accent1">
              <a:tint val="52000"/>
            </a:schemeClr>
          </a:solidFill>
          <a:ln>
            <a:noFill/>
          </a:ln>
          <a:effectLst>
            <a:outerShdw blurRad="254000" sx="102000" sy="102000" algn="ctr" rotWithShape="0">
              <a:prstClr val="black">
                <a:alpha val="20000"/>
              </a:prstClr>
            </a:outerShdw>
          </a:effectLst>
          <a:sp3d/>
        </c:spPr>
      </c:pivotFmt>
      <c:pivotFmt>
        <c:idx val="69"/>
        <c:spPr>
          <a:solidFill>
            <a:schemeClr val="accent1">
              <a:tint val="41000"/>
            </a:schemeClr>
          </a:solidFill>
          <a:ln>
            <a:noFill/>
          </a:ln>
          <a:effectLst>
            <a:outerShdw blurRad="254000" sx="102000" sy="102000" algn="ctr" rotWithShape="0">
              <a:prstClr val="black">
                <a:alpha val="20000"/>
              </a:prstClr>
            </a:outerShdw>
          </a:effectLst>
          <a:sp3d/>
        </c:spPr>
      </c:pivotFmt>
      <c:pivotFmt>
        <c:idx val="7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1"/>
        <c:spPr>
          <a:solidFill>
            <a:schemeClr val="accent1">
              <a:shade val="40000"/>
            </a:schemeClr>
          </a:solidFill>
          <a:ln>
            <a:noFill/>
          </a:ln>
          <a:effectLst>
            <a:outerShdw blurRad="254000" sx="102000" sy="102000" algn="ctr" rotWithShape="0">
              <a:prstClr val="black">
                <a:alpha val="20000"/>
              </a:prstClr>
            </a:outerShdw>
          </a:effectLst>
          <a:sp3d/>
        </c:spPr>
      </c:pivotFmt>
      <c:pivotFmt>
        <c:idx val="72"/>
        <c:spPr>
          <a:solidFill>
            <a:schemeClr val="accent1">
              <a:shade val="51000"/>
            </a:schemeClr>
          </a:solidFill>
          <a:ln>
            <a:noFill/>
          </a:ln>
          <a:effectLst>
            <a:outerShdw blurRad="254000" sx="102000" sy="102000" algn="ctr" rotWithShape="0">
              <a:prstClr val="black">
                <a:alpha val="20000"/>
              </a:prstClr>
            </a:outerShdw>
          </a:effectLst>
          <a:sp3d/>
        </c:spPr>
      </c:pivotFmt>
      <c:pivotFmt>
        <c:idx val="73"/>
        <c:spPr>
          <a:solidFill>
            <a:schemeClr val="accent1">
              <a:shade val="62000"/>
            </a:schemeClr>
          </a:solidFill>
          <a:ln>
            <a:noFill/>
          </a:ln>
          <a:effectLst>
            <a:outerShdw blurRad="254000" sx="102000" sy="102000" algn="ctr" rotWithShape="0">
              <a:prstClr val="black">
                <a:alpha val="20000"/>
              </a:prstClr>
            </a:outerShdw>
          </a:effectLst>
          <a:sp3d/>
        </c:spPr>
      </c:pivotFmt>
      <c:pivotFmt>
        <c:idx val="74"/>
        <c:spPr>
          <a:solidFill>
            <a:schemeClr val="accent1">
              <a:shade val="73000"/>
            </a:schemeClr>
          </a:solidFill>
          <a:ln>
            <a:noFill/>
          </a:ln>
          <a:effectLst>
            <a:outerShdw blurRad="254000" sx="102000" sy="102000" algn="ctr" rotWithShape="0">
              <a:prstClr val="black">
                <a:alpha val="20000"/>
              </a:prstClr>
            </a:outerShdw>
          </a:effectLst>
          <a:sp3d/>
        </c:spPr>
      </c:pivotFmt>
      <c:pivotFmt>
        <c:idx val="75"/>
        <c:spPr>
          <a:solidFill>
            <a:schemeClr val="accent1">
              <a:shade val="83000"/>
            </a:schemeClr>
          </a:solidFill>
          <a:ln>
            <a:noFill/>
          </a:ln>
          <a:effectLst>
            <a:outerShdw blurRad="254000" sx="102000" sy="102000" algn="ctr" rotWithShape="0">
              <a:prstClr val="black">
                <a:alpha val="20000"/>
              </a:prstClr>
            </a:outerShdw>
          </a:effectLst>
          <a:sp3d/>
        </c:spPr>
      </c:pivotFmt>
      <c:pivotFmt>
        <c:idx val="76"/>
        <c:spPr>
          <a:solidFill>
            <a:schemeClr val="accent1">
              <a:shade val="94000"/>
            </a:schemeClr>
          </a:solidFill>
          <a:ln>
            <a:noFill/>
          </a:ln>
          <a:effectLst>
            <a:outerShdw blurRad="254000" sx="102000" sy="102000" algn="ctr" rotWithShape="0">
              <a:prstClr val="black">
                <a:alpha val="20000"/>
              </a:prstClr>
            </a:outerShdw>
          </a:effectLst>
          <a:sp3d/>
        </c:spPr>
      </c:pivotFmt>
      <c:pivotFmt>
        <c:idx val="77"/>
        <c:spPr>
          <a:solidFill>
            <a:schemeClr val="accent1">
              <a:tint val="95000"/>
            </a:schemeClr>
          </a:solidFill>
          <a:ln>
            <a:noFill/>
          </a:ln>
          <a:effectLst>
            <a:outerShdw blurRad="254000" sx="102000" sy="102000" algn="ctr" rotWithShape="0">
              <a:prstClr val="black">
                <a:alpha val="20000"/>
              </a:prstClr>
            </a:outerShdw>
          </a:effectLst>
          <a:sp3d/>
        </c:spPr>
      </c:pivotFmt>
      <c:pivotFmt>
        <c:idx val="78"/>
        <c:spPr>
          <a:solidFill>
            <a:schemeClr val="accent1"/>
          </a:solidFill>
          <a:ln>
            <a:noFill/>
          </a:ln>
          <a:effectLst>
            <a:outerShdw blurRad="254000" sx="102000" sy="102000" algn="ctr" rotWithShape="0">
              <a:prstClr val="black">
                <a:alpha val="20000"/>
              </a:prstClr>
            </a:outerShdw>
          </a:effectLst>
          <a:sp3d/>
        </c:spPr>
      </c:pivotFmt>
      <c:pivotFmt>
        <c:idx val="79"/>
        <c:spPr>
          <a:solidFill>
            <a:schemeClr val="accent1">
              <a:tint val="74000"/>
            </a:schemeClr>
          </a:solidFill>
          <a:ln>
            <a:noFill/>
          </a:ln>
          <a:effectLst>
            <a:outerShdw blurRad="254000" sx="102000" sy="102000" algn="ctr" rotWithShape="0">
              <a:prstClr val="black">
                <a:alpha val="20000"/>
              </a:prstClr>
            </a:outerShdw>
          </a:effectLst>
          <a:sp3d/>
        </c:spPr>
      </c:pivotFmt>
      <c:pivotFmt>
        <c:idx val="80"/>
        <c:spPr>
          <a:solidFill>
            <a:schemeClr val="accent1">
              <a:tint val="63000"/>
            </a:schemeClr>
          </a:solidFill>
          <a:ln>
            <a:noFill/>
          </a:ln>
          <a:effectLst>
            <a:outerShdw blurRad="254000" sx="102000" sy="102000" algn="ctr" rotWithShape="0">
              <a:prstClr val="black">
                <a:alpha val="20000"/>
              </a:prstClr>
            </a:outerShdw>
          </a:effectLst>
          <a:sp3d/>
        </c:spPr>
      </c:pivotFmt>
      <c:pivotFmt>
        <c:idx val="81"/>
        <c:spPr>
          <a:solidFill>
            <a:schemeClr val="accent1">
              <a:tint val="52000"/>
            </a:schemeClr>
          </a:solidFill>
          <a:ln>
            <a:noFill/>
          </a:ln>
          <a:effectLst>
            <a:outerShdw blurRad="254000" sx="102000" sy="102000" algn="ctr" rotWithShape="0">
              <a:prstClr val="black">
                <a:alpha val="20000"/>
              </a:prstClr>
            </a:outerShdw>
          </a:effectLst>
          <a:sp3d/>
        </c:spPr>
      </c:pivotFmt>
      <c:pivotFmt>
        <c:idx val="82"/>
        <c:spPr>
          <a:solidFill>
            <a:schemeClr val="accent1">
              <a:tint val="41000"/>
            </a:schemeClr>
          </a:solidFill>
          <a:ln>
            <a:noFill/>
          </a:ln>
          <a:effectLst>
            <a:outerShdw blurRad="254000" sx="102000" sy="102000" algn="ctr" rotWithShape="0">
              <a:prstClr val="black">
                <a:alpha val="20000"/>
              </a:prstClr>
            </a:outerShdw>
          </a:effectLst>
          <a:sp3d/>
        </c:spPr>
      </c:pivotFmt>
      <c:pivotFmt>
        <c:idx val="83"/>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4"/>
        <c:spPr>
          <a:solidFill>
            <a:schemeClr val="accent1">
              <a:shade val="40000"/>
            </a:schemeClr>
          </a:solidFill>
          <a:ln>
            <a:noFill/>
          </a:ln>
          <a:effectLst>
            <a:outerShdw blurRad="254000" sx="102000" sy="102000" algn="ctr" rotWithShape="0">
              <a:prstClr val="black">
                <a:alpha val="20000"/>
              </a:prstClr>
            </a:outerShdw>
          </a:effectLst>
          <a:sp3d/>
        </c:spPr>
      </c:pivotFmt>
      <c:pivotFmt>
        <c:idx val="85"/>
        <c:spPr>
          <a:solidFill>
            <a:schemeClr val="accent1">
              <a:shade val="51000"/>
            </a:schemeClr>
          </a:solidFill>
          <a:ln>
            <a:noFill/>
          </a:ln>
          <a:effectLst>
            <a:outerShdw blurRad="254000" sx="102000" sy="102000" algn="ctr" rotWithShape="0">
              <a:prstClr val="black">
                <a:alpha val="20000"/>
              </a:prstClr>
            </a:outerShdw>
          </a:effectLst>
          <a:sp3d/>
        </c:spPr>
      </c:pivotFmt>
      <c:pivotFmt>
        <c:idx val="86"/>
        <c:spPr>
          <a:solidFill>
            <a:schemeClr val="accent1">
              <a:shade val="62000"/>
            </a:schemeClr>
          </a:solidFill>
          <a:ln>
            <a:noFill/>
          </a:ln>
          <a:effectLst>
            <a:outerShdw blurRad="254000" sx="102000" sy="102000" algn="ctr" rotWithShape="0">
              <a:prstClr val="black">
                <a:alpha val="20000"/>
              </a:prstClr>
            </a:outerShdw>
          </a:effectLst>
          <a:sp3d/>
        </c:spPr>
      </c:pivotFmt>
      <c:pivotFmt>
        <c:idx val="87"/>
        <c:spPr>
          <a:solidFill>
            <a:schemeClr val="accent1">
              <a:shade val="73000"/>
            </a:schemeClr>
          </a:solidFill>
          <a:ln>
            <a:noFill/>
          </a:ln>
          <a:effectLst>
            <a:outerShdw blurRad="254000" sx="102000" sy="102000" algn="ctr" rotWithShape="0">
              <a:prstClr val="black">
                <a:alpha val="20000"/>
              </a:prstClr>
            </a:outerShdw>
          </a:effectLst>
          <a:sp3d/>
        </c:spPr>
      </c:pivotFmt>
      <c:pivotFmt>
        <c:idx val="88"/>
        <c:spPr>
          <a:solidFill>
            <a:schemeClr val="accent1">
              <a:shade val="83000"/>
            </a:schemeClr>
          </a:solidFill>
          <a:ln>
            <a:noFill/>
          </a:ln>
          <a:effectLst>
            <a:outerShdw blurRad="254000" sx="102000" sy="102000" algn="ctr" rotWithShape="0">
              <a:prstClr val="black">
                <a:alpha val="20000"/>
              </a:prstClr>
            </a:outerShdw>
          </a:effectLst>
          <a:sp3d/>
        </c:spPr>
      </c:pivotFmt>
      <c:pivotFmt>
        <c:idx val="89"/>
        <c:spPr>
          <a:solidFill>
            <a:schemeClr val="accent1">
              <a:shade val="94000"/>
            </a:schemeClr>
          </a:solidFill>
          <a:ln>
            <a:noFill/>
          </a:ln>
          <a:effectLst>
            <a:outerShdw blurRad="254000" sx="102000" sy="102000" algn="ctr" rotWithShape="0">
              <a:prstClr val="black">
                <a:alpha val="20000"/>
              </a:prstClr>
            </a:outerShdw>
          </a:effectLst>
          <a:sp3d/>
        </c:spPr>
      </c:pivotFmt>
      <c:pivotFmt>
        <c:idx val="90"/>
        <c:spPr>
          <a:solidFill>
            <a:schemeClr val="accent1">
              <a:tint val="95000"/>
            </a:schemeClr>
          </a:solidFill>
          <a:ln>
            <a:noFill/>
          </a:ln>
          <a:effectLst>
            <a:outerShdw blurRad="254000" sx="102000" sy="102000" algn="ctr" rotWithShape="0">
              <a:prstClr val="black">
                <a:alpha val="20000"/>
              </a:prstClr>
            </a:outerShdw>
          </a:effectLst>
          <a:sp3d/>
        </c:spPr>
      </c:pivotFmt>
      <c:pivotFmt>
        <c:idx val="91"/>
        <c:spPr>
          <a:solidFill>
            <a:schemeClr val="accent1"/>
          </a:solidFill>
          <a:ln>
            <a:noFill/>
          </a:ln>
          <a:effectLst>
            <a:outerShdw blurRad="254000" sx="102000" sy="102000" algn="ctr" rotWithShape="0">
              <a:prstClr val="black">
                <a:alpha val="20000"/>
              </a:prstClr>
            </a:outerShdw>
          </a:effectLst>
          <a:sp3d/>
        </c:spPr>
      </c:pivotFmt>
      <c:pivotFmt>
        <c:idx val="92"/>
        <c:spPr>
          <a:solidFill>
            <a:schemeClr val="accent1">
              <a:tint val="74000"/>
            </a:schemeClr>
          </a:solidFill>
          <a:ln>
            <a:noFill/>
          </a:ln>
          <a:effectLst>
            <a:outerShdw blurRad="254000" sx="102000" sy="102000" algn="ctr" rotWithShape="0">
              <a:prstClr val="black">
                <a:alpha val="20000"/>
              </a:prstClr>
            </a:outerShdw>
          </a:effectLst>
          <a:sp3d/>
        </c:spPr>
      </c:pivotFmt>
      <c:pivotFmt>
        <c:idx val="93"/>
        <c:spPr>
          <a:solidFill>
            <a:schemeClr val="accent1">
              <a:tint val="63000"/>
            </a:schemeClr>
          </a:solidFill>
          <a:ln>
            <a:noFill/>
          </a:ln>
          <a:effectLst>
            <a:outerShdw blurRad="254000" sx="102000" sy="102000" algn="ctr" rotWithShape="0">
              <a:prstClr val="black">
                <a:alpha val="20000"/>
              </a:prstClr>
            </a:outerShdw>
          </a:effectLst>
          <a:sp3d/>
        </c:spPr>
      </c:pivotFmt>
      <c:pivotFmt>
        <c:idx val="94"/>
        <c:spPr>
          <a:solidFill>
            <a:schemeClr val="accent1">
              <a:tint val="52000"/>
            </a:schemeClr>
          </a:solidFill>
          <a:ln>
            <a:noFill/>
          </a:ln>
          <a:effectLst>
            <a:outerShdw blurRad="254000" sx="102000" sy="102000" algn="ctr" rotWithShape="0">
              <a:prstClr val="black">
                <a:alpha val="20000"/>
              </a:prstClr>
            </a:outerShdw>
          </a:effectLst>
          <a:sp3d/>
        </c:spPr>
      </c:pivotFmt>
      <c:pivotFmt>
        <c:idx val="95"/>
        <c:spPr>
          <a:solidFill>
            <a:schemeClr val="accent1">
              <a:tint val="41000"/>
            </a:schemeClr>
          </a:solidFill>
          <a:ln>
            <a:noFill/>
          </a:ln>
          <a:effectLst>
            <a:outerShdw blurRad="254000" sx="102000" sy="102000" algn="ctr" rotWithShape="0">
              <a:prstClr val="black">
                <a:alpha val="20000"/>
              </a:prstClr>
            </a:outerShdw>
          </a:effectLst>
          <a:sp3d/>
        </c:spPr>
      </c:pivotFmt>
      <c:pivotFmt>
        <c:idx val="96"/>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7"/>
        <c:spPr>
          <a:solidFill>
            <a:schemeClr val="accent1">
              <a:shade val="40000"/>
            </a:schemeClr>
          </a:solidFill>
          <a:ln>
            <a:noFill/>
          </a:ln>
          <a:effectLst>
            <a:outerShdw blurRad="254000" sx="102000" sy="102000" algn="ctr" rotWithShape="0">
              <a:prstClr val="black">
                <a:alpha val="20000"/>
              </a:prstClr>
            </a:outerShdw>
          </a:effectLst>
          <a:sp3d/>
        </c:spPr>
      </c:pivotFmt>
      <c:pivotFmt>
        <c:idx val="98"/>
        <c:spPr>
          <a:solidFill>
            <a:schemeClr val="accent1">
              <a:shade val="51000"/>
            </a:schemeClr>
          </a:solidFill>
          <a:ln>
            <a:noFill/>
          </a:ln>
          <a:effectLst>
            <a:outerShdw blurRad="254000" sx="102000" sy="102000" algn="ctr" rotWithShape="0">
              <a:prstClr val="black">
                <a:alpha val="20000"/>
              </a:prstClr>
            </a:outerShdw>
          </a:effectLst>
          <a:sp3d/>
        </c:spPr>
      </c:pivotFmt>
      <c:pivotFmt>
        <c:idx val="99"/>
        <c:spPr>
          <a:solidFill>
            <a:schemeClr val="accent1">
              <a:shade val="62000"/>
            </a:schemeClr>
          </a:solidFill>
          <a:ln>
            <a:noFill/>
          </a:ln>
          <a:effectLst>
            <a:outerShdw blurRad="254000" sx="102000" sy="102000" algn="ctr" rotWithShape="0">
              <a:prstClr val="black">
                <a:alpha val="20000"/>
              </a:prstClr>
            </a:outerShdw>
          </a:effectLst>
          <a:sp3d/>
        </c:spPr>
      </c:pivotFmt>
      <c:pivotFmt>
        <c:idx val="100"/>
        <c:spPr>
          <a:solidFill>
            <a:schemeClr val="accent1">
              <a:shade val="73000"/>
            </a:schemeClr>
          </a:solidFill>
          <a:ln>
            <a:noFill/>
          </a:ln>
          <a:effectLst>
            <a:outerShdw blurRad="254000" sx="102000" sy="102000" algn="ctr" rotWithShape="0">
              <a:prstClr val="black">
                <a:alpha val="20000"/>
              </a:prstClr>
            </a:outerShdw>
          </a:effectLst>
          <a:sp3d/>
        </c:spPr>
      </c:pivotFmt>
      <c:pivotFmt>
        <c:idx val="101"/>
        <c:spPr>
          <a:solidFill>
            <a:schemeClr val="accent1">
              <a:shade val="83000"/>
            </a:schemeClr>
          </a:solidFill>
          <a:ln>
            <a:noFill/>
          </a:ln>
          <a:effectLst>
            <a:outerShdw blurRad="254000" sx="102000" sy="102000" algn="ctr" rotWithShape="0">
              <a:prstClr val="black">
                <a:alpha val="20000"/>
              </a:prstClr>
            </a:outerShdw>
          </a:effectLst>
          <a:sp3d/>
        </c:spPr>
      </c:pivotFmt>
      <c:pivotFmt>
        <c:idx val="102"/>
        <c:spPr>
          <a:solidFill>
            <a:schemeClr val="accent1">
              <a:shade val="94000"/>
            </a:schemeClr>
          </a:solidFill>
          <a:ln>
            <a:noFill/>
          </a:ln>
          <a:effectLst>
            <a:outerShdw blurRad="254000" sx="102000" sy="102000" algn="ctr" rotWithShape="0">
              <a:prstClr val="black">
                <a:alpha val="20000"/>
              </a:prstClr>
            </a:outerShdw>
          </a:effectLst>
          <a:sp3d/>
        </c:spPr>
      </c:pivotFmt>
      <c:pivotFmt>
        <c:idx val="103"/>
        <c:spPr>
          <a:solidFill>
            <a:schemeClr val="accent1">
              <a:tint val="95000"/>
            </a:schemeClr>
          </a:solidFill>
          <a:ln>
            <a:noFill/>
          </a:ln>
          <a:effectLst>
            <a:outerShdw blurRad="254000" sx="102000" sy="102000" algn="ctr" rotWithShape="0">
              <a:prstClr val="black">
                <a:alpha val="20000"/>
              </a:prstClr>
            </a:outerShdw>
          </a:effectLst>
          <a:sp3d/>
        </c:spPr>
      </c:pivotFmt>
      <c:pivotFmt>
        <c:idx val="104"/>
        <c:spPr>
          <a:solidFill>
            <a:schemeClr val="accent1"/>
          </a:solidFill>
          <a:ln>
            <a:noFill/>
          </a:ln>
          <a:effectLst>
            <a:outerShdw blurRad="254000" sx="102000" sy="102000" algn="ctr" rotWithShape="0">
              <a:prstClr val="black">
                <a:alpha val="20000"/>
              </a:prstClr>
            </a:outerShdw>
          </a:effectLst>
          <a:sp3d/>
        </c:spPr>
      </c:pivotFmt>
      <c:pivotFmt>
        <c:idx val="105"/>
        <c:spPr>
          <a:solidFill>
            <a:schemeClr val="accent1">
              <a:tint val="74000"/>
            </a:schemeClr>
          </a:solidFill>
          <a:ln>
            <a:noFill/>
          </a:ln>
          <a:effectLst>
            <a:outerShdw blurRad="254000" sx="102000" sy="102000" algn="ctr" rotWithShape="0">
              <a:prstClr val="black">
                <a:alpha val="20000"/>
              </a:prstClr>
            </a:outerShdw>
          </a:effectLst>
          <a:sp3d/>
        </c:spPr>
      </c:pivotFmt>
      <c:pivotFmt>
        <c:idx val="106"/>
        <c:spPr>
          <a:solidFill>
            <a:schemeClr val="accent1">
              <a:tint val="63000"/>
            </a:schemeClr>
          </a:solidFill>
          <a:ln>
            <a:noFill/>
          </a:ln>
          <a:effectLst>
            <a:outerShdw blurRad="254000" sx="102000" sy="102000" algn="ctr" rotWithShape="0">
              <a:prstClr val="black">
                <a:alpha val="20000"/>
              </a:prstClr>
            </a:outerShdw>
          </a:effectLst>
          <a:sp3d/>
        </c:spPr>
      </c:pivotFmt>
      <c:pivotFmt>
        <c:idx val="107"/>
        <c:spPr>
          <a:solidFill>
            <a:schemeClr val="accent1">
              <a:tint val="52000"/>
            </a:schemeClr>
          </a:solidFill>
          <a:ln>
            <a:noFill/>
          </a:ln>
          <a:effectLst>
            <a:outerShdw blurRad="254000" sx="102000" sy="102000" algn="ctr" rotWithShape="0">
              <a:prstClr val="black">
                <a:alpha val="20000"/>
              </a:prstClr>
            </a:outerShdw>
          </a:effectLst>
          <a:sp3d/>
        </c:spPr>
      </c:pivotFmt>
      <c:pivotFmt>
        <c:idx val="108"/>
        <c:spPr>
          <a:solidFill>
            <a:schemeClr val="accent1">
              <a:tint val="41000"/>
            </a:schemeClr>
          </a:solidFill>
          <a:ln>
            <a:noFill/>
          </a:ln>
          <a:effectLst>
            <a:outerShdw blurRad="254000" sx="102000" sy="102000" algn="ctr" rotWithShape="0">
              <a:prstClr val="black">
                <a:alpha val="20000"/>
              </a:prstClr>
            </a:outerShdw>
          </a:effectLst>
          <a:sp3d/>
        </c:spPr>
      </c:pivotFmt>
      <c:pivotFmt>
        <c:idx val="109"/>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0"/>
        <c:spPr>
          <a:solidFill>
            <a:schemeClr val="accent1">
              <a:shade val="40000"/>
            </a:schemeClr>
          </a:solidFill>
          <a:ln>
            <a:noFill/>
          </a:ln>
          <a:effectLst>
            <a:outerShdw blurRad="254000" sx="102000" sy="102000" algn="ctr" rotWithShape="0">
              <a:prstClr val="black">
                <a:alpha val="20000"/>
              </a:prstClr>
            </a:outerShdw>
          </a:effectLst>
          <a:sp3d/>
        </c:spPr>
      </c:pivotFmt>
      <c:pivotFmt>
        <c:idx val="111"/>
        <c:spPr>
          <a:solidFill>
            <a:schemeClr val="accent1">
              <a:shade val="51000"/>
            </a:schemeClr>
          </a:solidFill>
          <a:ln>
            <a:noFill/>
          </a:ln>
          <a:effectLst>
            <a:outerShdw blurRad="254000" sx="102000" sy="102000" algn="ctr" rotWithShape="0">
              <a:prstClr val="black">
                <a:alpha val="20000"/>
              </a:prstClr>
            </a:outerShdw>
          </a:effectLst>
          <a:sp3d/>
        </c:spPr>
      </c:pivotFmt>
      <c:pivotFmt>
        <c:idx val="112"/>
        <c:spPr>
          <a:solidFill>
            <a:schemeClr val="accent1">
              <a:shade val="62000"/>
            </a:schemeClr>
          </a:solidFill>
          <a:ln>
            <a:noFill/>
          </a:ln>
          <a:effectLst>
            <a:outerShdw blurRad="254000" sx="102000" sy="102000" algn="ctr" rotWithShape="0">
              <a:prstClr val="black">
                <a:alpha val="20000"/>
              </a:prstClr>
            </a:outerShdw>
          </a:effectLst>
          <a:sp3d/>
        </c:spPr>
      </c:pivotFmt>
      <c:pivotFmt>
        <c:idx val="113"/>
        <c:spPr>
          <a:solidFill>
            <a:schemeClr val="accent1">
              <a:shade val="73000"/>
            </a:schemeClr>
          </a:solidFill>
          <a:ln>
            <a:noFill/>
          </a:ln>
          <a:effectLst>
            <a:outerShdw blurRad="254000" sx="102000" sy="102000" algn="ctr" rotWithShape="0">
              <a:prstClr val="black">
                <a:alpha val="20000"/>
              </a:prstClr>
            </a:outerShdw>
          </a:effectLst>
          <a:sp3d/>
        </c:spPr>
      </c:pivotFmt>
      <c:pivotFmt>
        <c:idx val="114"/>
        <c:spPr>
          <a:solidFill>
            <a:schemeClr val="accent1">
              <a:shade val="83000"/>
            </a:schemeClr>
          </a:solidFill>
          <a:ln>
            <a:noFill/>
          </a:ln>
          <a:effectLst>
            <a:outerShdw blurRad="254000" sx="102000" sy="102000" algn="ctr" rotWithShape="0">
              <a:prstClr val="black">
                <a:alpha val="20000"/>
              </a:prstClr>
            </a:outerShdw>
          </a:effectLst>
          <a:sp3d/>
        </c:spPr>
      </c:pivotFmt>
      <c:pivotFmt>
        <c:idx val="115"/>
        <c:spPr>
          <a:solidFill>
            <a:schemeClr val="accent1">
              <a:shade val="94000"/>
            </a:schemeClr>
          </a:solidFill>
          <a:ln>
            <a:noFill/>
          </a:ln>
          <a:effectLst>
            <a:outerShdw blurRad="254000" sx="102000" sy="102000" algn="ctr" rotWithShape="0">
              <a:prstClr val="black">
                <a:alpha val="20000"/>
              </a:prstClr>
            </a:outerShdw>
          </a:effectLst>
          <a:sp3d/>
        </c:spPr>
      </c:pivotFmt>
      <c:pivotFmt>
        <c:idx val="116"/>
        <c:spPr>
          <a:solidFill>
            <a:schemeClr val="accent1">
              <a:tint val="95000"/>
            </a:schemeClr>
          </a:solidFill>
          <a:ln>
            <a:noFill/>
          </a:ln>
          <a:effectLst>
            <a:outerShdw blurRad="254000" sx="102000" sy="102000" algn="ctr" rotWithShape="0">
              <a:prstClr val="black">
                <a:alpha val="20000"/>
              </a:prstClr>
            </a:outerShdw>
          </a:effectLst>
          <a:sp3d/>
        </c:spPr>
      </c:pivotFmt>
      <c:pivotFmt>
        <c:idx val="117"/>
        <c:spPr>
          <a:solidFill>
            <a:schemeClr val="accent1"/>
          </a:solidFill>
          <a:ln>
            <a:noFill/>
          </a:ln>
          <a:effectLst>
            <a:outerShdw blurRad="254000" sx="102000" sy="102000" algn="ctr" rotWithShape="0">
              <a:prstClr val="black">
                <a:alpha val="20000"/>
              </a:prstClr>
            </a:outerShdw>
          </a:effectLst>
          <a:sp3d/>
        </c:spPr>
      </c:pivotFmt>
      <c:pivotFmt>
        <c:idx val="118"/>
        <c:spPr>
          <a:solidFill>
            <a:schemeClr val="accent1">
              <a:tint val="74000"/>
            </a:schemeClr>
          </a:solidFill>
          <a:ln>
            <a:noFill/>
          </a:ln>
          <a:effectLst>
            <a:outerShdw blurRad="254000" sx="102000" sy="102000" algn="ctr" rotWithShape="0">
              <a:prstClr val="black">
                <a:alpha val="20000"/>
              </a:prstClr>
            </a:outerShdw>
          </a:effectLst>
          <a:sp3d/>
        </c:spPr>
      </c:pivotFmt>
      <c:pivotFmt>
        <c:idx val="119"/>
        <c:spPr>
          <a:solidFill>
            <a:schemeClr val="accent1">
              <a:tint val="63000"/>
            </a:schemeClr>
          </a:solidFill>
          <a:ln>
            <a:noFill/>
          </a:ln>
          <a:effectLst>
            <a:outerShdw blurRad="254000" sx="102000" sy="102000" algn="ctr" rotWithShape="0">
              <a:prstClr val="black">
                <a:alpha val="20000"/>
              </a:prstClr>
            </a:outerShdw>
          </a:effectLst>
          <a:sp3d/>
        </c:spPr>
      </c:pivotFmt>
      <c:pivotFmt>
        <c:idx val="120"/>
        <c:spPr>
          <a:solidFill>
            <a:schemeClr val="accent1">
              <a:tint val="52000"/>
            </a:schemeClr>
          </a:solidFill>
          <a:ln>
            <a:noFill/>
          </a:ln>
          <a:effectLst>
            <a:outerShdw blurRad="254000" sx="102000" sy="102000" algn="ctr" rotWithShape="0">
              <a:prstClr val="black">
                <a:alpha val="20000"/>
              </a:prstClr>
            </a:outerShdw>
          </a:effectLst>
          <a:sp3d/>
        </c:spPr>
      </c:pivotFmt>
      <c:pivotFmt>
        <c:idx val="121"/>
        <c:spPr>
          <a:solidFill>
            <a:schemeClr val="accent1">
              <a:tint val="41000"/>
            </a:schemeClr>
          </a:solidFill>
          <a:ln>
            <a:noFill/>
          </a:ln>
          <a:effectLst>
            <a:outerShdw blurRad="254000" sx="102000" sy="102000" algn="ctr" rotWithShape="0">
              <a:prstClr val="black">
                <a:alpha val="20000"/>
              </a:prstClr>
            </a:outerShdw>
          </a:effectLst>
          <a:sp3d/>
        </c:spPr>
      </c:pivotFmt>
      <c:pivotFmt>
        <c:idx val="122"/>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23"/>
        <c:spPr>
          <a:solidFill>
            <a:schemeClr val="accent1">
              <a:shade val="40000"/>
            </a:schemeClr>
          </a:solidFill>
          <a:ln>
            <a:noFill/>
          </a:ln>
          <a:effectLst>
            <a:outerShdw blurRad="254000" sx="102000" sy="102000" algn="ctr" rotWithShape="0">
              <a:prstClr val="black">
                <a:alpha val="20000"/>
              </a:prstClr>
            </a:outerShdw>
          </a:effectLst>
          <a:sp3d/>
        </c:spPr>
      </c:pivotFmt>
      <c:pivotFmt>
        <c:idx val="124"/>
        <c:spPr>
          <a:solidFill>
            <a:schemeClr val="accent1">
              <a:shade val="51000"/>
            </a:schemeClr>
          </a:solidFill>
          <a:ln>
            <a:noFill/>
          </a:ln>
          <a:effectLst>
            <a:outerShdw blurRad="254000" sx="102000" sy="102000" algn="ctr" rotWithShape="0">
              <a:prstClr val="black">
                <a:alpha val="20000"/>
              </a:prstClr>
            </a:outerShdw>
          </a:effectLst>
          <a:sp3d/>
        </c:spPr>
      </c:pivotFmt>
      <c:pivotFmt>
        <c:idx val="125"/>
        <c:spPr>
          <a:solidFill>
            <a:schemeClr val="accent1">
              <a:shade val="62000"/>
            </a:schemeClr>
          </a:solidFill>
          <a:ln>
            <a:noFill/>
          </a:ln>
          <a:effectLst>
            <a:outerShdw blurRad="254000" sx="102000" sy="102000" algn="ctr" rotWithShape="0">
              <a:prstClr val="black">
                <a:alpha val="20000"/>
              </a:prstClr>
            </a:outerShdw>
          </a:effectLst>
          <a:sp3d/>
        </c:spPr>
      </c:pivotFmt>
      <c:pivotFmt>
        <c:idx val="126"/>
        <c:spPr>
          <a:solidFill>
            <a:schemeClr val="accent1">
              <a:shade val="73000"/>
            </a:schemeClr>
          </a:solidFill>
          <a:ln>
            <a:noFill/>
          </a:ln>
          <a:effectLst>
            <a:outerShdw blurRad="254000" sx="102000" sy="102000" algn="ctr" rotWithShape="0">
              <a:prstClr val="black">
                <a:alpha val="20000"/>
              </a:prstClr>
            </a:outerShdw>
          </a:effectLst>
          <a:sp3d/>
        </c:spPr>
      </c:pivotFmt>
      <c:pivotFmt>
        <c:idx val="127"/>
        <c:spPr>
          <a:solidFill>
            <a:schemeClr val="accent1">
              <a:shade val="83000"/>
            </a:schemeClr>
          </a:solidFill>
          <a:ln>
            <a:noFill/>
          </a:ln>
          <a:effectLst>
            <a:outerShdw blurRad="254000" sx="102000" sy="102000" algn="ctr" rotWithShape="0">
              <a:prstClr val="black">
                <a:alpha val="20000"/>
              </a:prstClr>
            </a:outerShdw>
          </a:effectLst>
          <a:sp3d/>
        </c:spPr>
      </c:pivotFmt>
      <c:pivotFmt>
        <c:idx val="128"/>
        <c:spPr>
          <a:solidFill>
            <a:schemeClr val="accent1">
              <a:shade val="94000"/>
            </a:schemeClr>
          </a:solidFill>
          <a:ln>
            <a:noFill/>
          </a:ln>
          <a:effectLst>
            <a:outerShdw blurRad="254000" sx="102000" sy="102000" algn="ctr" rotWithShape="0">
              <a:prstClr val="black">
                <a:alpha val="20000"/>
              </a:prstClr>
            </a:outerShdw>
          </a:effectLst>
          <a:sp3d/>
        </c:spPr>
      </c:pivotFmt>
      <c:pivotFmt>
        <c:idx val="129"/>
        <c:spPr>
          <a:solidFill>
            <a:schemeClr val="accent1">
              <a:tint val="95000"/>
            </a:schemeClr>
          </a:solidFill>
          <a:ln>
            <a:noFill/>
          </a:ln>
          <a:effectLst>
            <a:outerShdw blurRad="254000" sx="102000" sy="102000" algn="ctr" rotWithShape="0">
              <a:prstClr val="black">
                <a:alpha val="20000"/>
              </a:prstClr>
            </a:outerShdw>
          </a:effectLst>
          <a:sp3d/>
        </c:spPr>
      </c:pivotFmt>
      <c:pivotFmt>
        <c:idx val="130"/>
        <c:spPr>
          <a:solidFill>
            <a:schemeClr val="accent1"/>
          </a:solidFill>
          <a:ln>
            <a:noFill/>
          </a:ln>
          <a:effectLst>
            <a:outerShdw blurRad="254000" sx="102000" sy="102000" algn="ctr" rotWithShape="0">
              <a:prstClr val="black">
                <a:alpha val="20000"/>
              </a:prstClr>
            </a:outerShdw>
          </a:effectLst>
          <a:sp3d/>
        </c:spPr>
      </c:pivotFmt>
      <c:pivotFmt>
        <c:idx val="131"/>
        <c:spPr>
          <a:solidFill>
            <a:schemeClr val="accent1">
              <a:tint val="74000"/>
            </a:schemeClr>
          </a:solidFill>
          <a:ln>
            <a:noFill/>
          </a:ln>
          <a:effectLst>
            <a:outerShdw blurRad="254000" sx="102000" sy="102000" algn="ctr" rotWithShape="0">
              <a:prstClr val="black">
                <a:alpha val="20000"/>
              </a:prstClr>
            </a:outerShdw>
          </a:effectLst>
          <a:sp3d/>
        </c:spPr>
      </c:pivotFmt>
      <c:pivotFmt>
        <c:idx val="132"/>
        <c:spPr>
          <a:solidFill>
            <a:schemeClr val="accent1">
              <a:tint val="63000"/>
            </a:schemeClr>
          </a:solidFill>
          <a:ln>
            <a:noFill/>
          </a:ln>
          <a:effectLst>
            <a:outerShdw blurRad="254000" sx="102000" sy="102000" algn="ctr" rotWithShape="0">
              <a:prstClr val="black">
                <a:alpha val="20000"/>
              </a:prstClr>
            </a:outerShdw>
          </a:effectLst>
          <a:sp3d/>
        </c:spPr>
      </c:pivotFmt>
      <c:pivotFmt>
        <c:idx val="133"/>
        <c:spPr>
          <a:solidFill>
            <a:schemeClr val="accent1">
              <a:tint val="52000"/>
            </a:schemeClr>
          </a:solidFill>
          <a:ln>
            <a:noFill/>
          </a:ln>
          <a:effectLst>
            <a:outerShdw blurRad="254000" sx="102000" sy="102000" algn="ctr" rotWithShape="0">
              <a:prstClr val="black">
                <a:alpha val="20000"/>
              </a:prstClr>
            </a:outerShdw>
          </a:effectLst>
          <a:sp3d/>
        </c:spPr>
      </c:pivotFmt>
      <c:pivotFmt>
        <c:idx val="134"/>
        <c:spPr>
          <a:solidFill>
            <a:schemeClr val="accent1">
              <a:tint val="41000"/>
            </a:schemeClr>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0932813726944485"/>
          <c:w val="0.7575817761734438"/>
          <c:h val="0.86457922853737024"/>
        </c:manualLayout>
      </c:layout>
      <c:pie3DChart>
        <c:varyColors val="1"/>
        <c:ser>
          <c:idx val="0"/>
          <c:order val="0"/>
          <c:tx>
            <c:strRef>
              <c:f>Sheet7!$B$3:$B$4</c:f>
              <c:strCache>
                <c:ptCount val="1"/>
                <c:pt idx="0">
                  <c:v>0-20000</c:v>
                </c:pt>
              </c:strCache>
            </c:strRef>
          </c:tx>
          <c:dPt>
            <c:idx val="0"/>
            <c:bubble3D val="0"/>
            <c:spPr>
              <a:solidFill>
                <a:schemeClr val="accent1">
                  <a:shade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1863-4536-AC4D-ADE7E9B13A3C}"/>
              </c:ext>
            </c:extLst>
          </c:dPt>
          <c:dPt>
            <c:idx val="1"/>
            <c:bubble3D val="0"/>
            <c:spPr>
              <a:solidFill>
                <a:schemeClr val="accent1">
                  <a:shade val="51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1863-4536-AC4D-ADE7E9B13A3C}"/>
              </c:ext>
            </c:extLst>
          </c:dPt>
          <c:dPt>
            <c:idx val="2"/>
            <c:bubble3D val="0"/>
            <c:spPr>
              <a:solidFill>
                <a:schemeClr val="accent1">
                  <a:shade val="62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1863-4536-AC4D-ADE7E9B13A3C}"/>
              </c:ext>
            </c:extLst>
          </c:dPt>
          <c:dPt>
            <c:idx val="3"/>
            <c:bubble3D val="0"/>
            <c:spPr>
              <a:solidFill>
                <a:schemeClr val="accent1">
                  <a:shade val="73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1863-4536-AC4D-ADE7E9B13A3C}"/>
              </c:ext>
            </c:extLst>
          </c:dPt>
          <c:dPt>
            <c:idx val="4"/>
            <c:bubble3D val="0"/>
            <c:spPr>
              <a:solidFill>
                <a:schemeClr val="accent1">
                  <a:shade val="83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1863-4536-AC4D-ADE7E9B13A3C}"/>
              </c:ext>
            </c:extLst>
          </c:dPt>
          <c:dPt>
            <c:idx val="5"/>
            <c:bubble3D val="0"/>
            <c:spPr>
              <a:solidFill>
                <a:schemeClr val="accent1">
                  <a:shade val="94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1863-4536-AC4D-ADE7E9B13A3C}"/>
              </c:ext>
            </c:extLst>
          </c:dPt>
          <c:dPt>
            <c:idx val="6"/>
            <c:bubble3D val="0"/>
            <c:spPr>
              <a:solidFill>
                <a:schemeClr val="accent1">
                  <a:tint val="95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1863-4536-AC4D-ADE7E9B13A3C}"/>
              </c:ext>
            </c:extLst>
          </c:dPt>
          <c:dPt>
            <c:idx val="7"/>
            <c:bubble3D val="0"/>
            <c:spPr>
              <a:solidFill>
                <a:schemeClr val="accent1">
                  <a:tint val="84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1863-4536-AC4D-ADE7E9B13A3C}"/>
              </c:ext>
            </c:extLst>
          </c:dPt>
          <c:dPt>
            <c:idx val="8"/>
            <c:bubble3D val="0"/>
            <c:spPr>
              <a:solidFill>
                <a:schemeClr val="accent1">
                  <a:tint val="74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1863-4536-AC4D-ADE7E9B13A3C}"/>
              </c:ext>
            </c:extLst>
          </c:dPt>
          <c:dPt>
            <c:idx val="9"/>
            <c:bubble3D val="0"/>
            <c:spPr>
              <a:solidFill>
                <a:schemeClr val="accent1">
                  <a:tint val="63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1863-4536-AC4D-ADE7E9B13A3C}"/>
              </c:ext>
            </c:extLst>
          </c:dPt>
          <c:dPt>
            <c:idx val="10"/>
            <c:bubble3D val="0"/>
            <c:spPr>
              <a:solidFill>
                <a:schemeClr val="accent1">
                  <a:tint val="52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5-1863-4536-AC4D-ADE7E9B13A3C}"/>
              </c:ext>
            </c:extLst>
          </c:dPt>
          <c:dPt>
            <c:idx val="11"/>
            <c:bubble3D val="0"/>
            <c:spPr>
              <a:solidFill>
                <a:schemeClr val="accent1">
                  <a:tint val="41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7-1863-4536-AC4D-ADE7E9B13A3C}"/>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Sheet7!$A$5:$A$17</c:f>
              <c:strCache>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Cache>
            </c:strRef>
          </c:cat>
          <c:val>
            <c:numRef>
              <c:f>Sheet7!$B$5:$B$17</c:f>
              <c:numCache>
                <c:formatCode>General</c:formatCode>
                <c:ptCount val="12"/>
                <c:pt idx="2">
                  <c:v>1</c:v>
                </c:pt>
                <c:pt idx="4">
                  <c:v>1</c:v>
                </c:pt>
                <c:pt idx="5">
                  <c:v>2</c:v>
                </c:pt>
                <c:pt idx="6">
                  <c:v>2</c:v>
                </c:pt>
                <c:pt idx="8">
                  <c:v>1</c:v>
                </c:pt>
                <c:pt idx="11">
                  <c:v>1</c:v>
                </c:pt>
              </c:numCache>
            </c:numRef>
          </c:val>
          <c:extLst>
            <c:ext xmlns:c16="http://schemas.microsoft.com/office/drawing/2014/chart" uri="{C3380CC4-5D6E-409C-BE32-E72D297353CC}">
              <c16:uniqueId val="{00000018-1863-4536-AC4D-ADE7E9B13A3C}"/>
            </c:ext>
          </c:extLst>
        </c:ser>
        <c:ser>
          <c:idx val="1"/>
          <c:order val="1"/>
          <c:tx>
            <c:strRef>
              <c:f>Sheet7!$C$3:$C$4</c:f>
              <c:strCache>
                <c:ptCount val="1"/>
                <c:pt idx="0">
                  <c:v>20000-40000</c:v>
                </c:pt>
              </c:strCache>
            </c:strRef>
          </c:tx>
          <c:dPt>
            <c:idx val="0"/>
            <c:bubble3D val="0"/>
            <c:spPr>
              <a:solidFill>
                <a:schemeClr val="accent1">
                  <a:shade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A-1863-4536-AC4D-ADE7E9B13A3C}"/>
              </c:ext>
            </c:extLst>
          </c:dPt>
          <c:dPt>
            <c:idx val="1"/>
            <c:bubble3D val="0"/>
            <c:spPr>
              <a:solidFill>
                <a:schemeClr val="accent1">
                  <a:shade val="51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C-1863-4536-AC4D-ADE7E9B13A3C}"/>
              </c:ext>
            </c:extLst>
          </c:dPt>
          <c:dPt>
            <c:idx val="2"/>
            <c:bubble3D val="0"/>
            <c:spPr>
              <a:solidFill>
                <a:schemeClr val="accent1">
                  <a:shade val="62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E-1863-4536-AC4D-ADE7E9B13A3C}"/>
              </c:ext>
            </c:extLst>
          </c:dPt>
          <c:dPt>
            <c:idx val="3"/>
            <c:bubble3D val="0"/>
            <c:spPr>
              <a:solidFill>
                <a:schemeClr val="accent1">
                  <a:shade val="73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0-1863-4536-AC4D-ADE7E9B13A3C}"/>
              </c:ext>
            </c:extLst>
          </c:dPt>
          <c:dPt>
            <c:idx val="4"/>
            <c:bubble3D val="0"/>
            <c:spPr>
              <a:solidFill>
                <a:schemeClr val="accent1">
                  <a:shade val="83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2-1863-4536-AC4D-ADE7E9B13A3C}"/>
              </c:ext>
            </c:extLst>
          </c:dPt>
          <c:dPt>
            <c:idx val="5"/>
            <c:bubble3D val="0"/>
            <c:spPr>
              <a:solidFill>
                <a:schemeClr val="accent1">
                  <a:shade val="94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4-1863-4536-AC4D-ADE7E9B13A3C}"/>
              </c:ext>
            </c:extLst>
          </c:dPt>
          <c:dPt>
            <c:idx val="6"/>
            <c:bubble3D val="0"/>
            <c:spPr>
              <a:solidFill>
                <a:schemeClr val="accent1">
                  <a:tint val="95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6-1863-4536-AC4D-ADE7E9B13A3C}"/>
              </c:ext>
            </c:extLst>
          </c:dPt>
          <c:dPt>
            <c:idx val="7"/>
            <c:bubble3D val="0"/>
            <c:spPr>
              <a:solidFill>
                <a:schemeClr val="accent1">
                  <a:tint val="84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8-1863-4536-AC4D-ADE7E9B13A3C}"/>
              </c:ext>
            </c:extLst>
          </c:dPt>
          <c:dPt>
            <c:idx val="8"/>
            <c:bubble3D val="0"/>
            <c:spPr>
              <a:solidFill>
                <a:schemeClr val="accent1">
                  <a:tint val="74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A-1863-4536-AC4D-ADE7E9B13A3C}"/>
              </c:ext>
            </c:extLst>
          </c:dPt>
          <c:dPt>
            <c:idx val="9"/>
            <c:bubble3D val="0"/>
            <c:spPr>
              <a:solidFill>
                <a:schemeClr val="accent1">
                  <a:tint val="63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C-1863-4536-AC4D-ADE7E9B13A3C}"/>
              </c:ext>
            </c:extLst>
          </c:dPt>
          <c:dPt>
            <c:idx val="10"/>
            <c:bubble3D val="0"/>
            <c:spPr>
              <a:solidFill>
                <a:schemeClr val="accent1">
                  <a:tint val="52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E-1863-4536-AC4D-ADE7E9B13A3C}"/>
              </c:ext>
            </c:extLst>
          </c:dPt>
          <c:dPt>
            <c:idx val="11"/>
            <c:bubble3D val="0"/>
            <c:spPr>
              <a:solidFill>
                <a:schemeClr val="accent1">
                  <a:tint val="41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0-1863-4536-AC4D-ADE7E9B13A3C}"/>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Sheet7!$A$5:$A$17</c:f>
              <c:strCache>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Cache>
            </c:strRef>
          </c:cat>
          <c:val>
            <c:numRef>
              <c:f>Sheet7!$C$5:$C$17</c:f>
              <c:numCache>
                <c:formatCode>General</c:formatCode>
                <c:ptCount val="12"/>
                <c:pt idx="1">
                  <c:v>1</c:v>
                </c:pt>
                <c:pt idx="2">
                  <c:v>2</c:v>
                </c:pt>
                <c:pt idx="4">
                  <c:v>1</c:v>
                </c:pt>
                <c:pt idx="5">
                  <c:v>2</c:v>
                </c:pt>
                <c:pt idx="7">
                  <c:v>1</c:v>
                </c:pt>
                <c:pt idx="8">
                  <c:v>2</c:v>
                </c:pt>
                <c:pt idx="10">
                  <c:v>1</c:v>
                </c:pt>
              </c:numCache>
            </c:numRef>
          </c:val>
          <c:extLst>
            <c:ext xmlns:c16="http://schemas.microsoft.com/office/drawing/2014/chart" uri="{C3380CC4-5D6E-409C-BE32-E72D297353CC}">
              <c16:uniqueId val="{00000031-1863-4536-AC4D-ADE7E9B13A3C}"/>
            </c:ext>
          </c:extLst>
        </c:ser>
        <c:ser>
          <c:idx val="2"/>
          <c:order val="2"/>
          <c:tx>
            <c:strRef>
              <c:f>Sheet7!$D$3:$D$4</c:f>
              <c:strCache>
                <c:ptCount val="1"/>
                <c:pt idx="0">
                  <c:v>40000-60000</c:v>
                </c:pt>
              </c:strCache>
            </c:strRef>
          </c:tx>
          <c:dPt>
            <c:idx val="0"/>
            <c:bubble3D val="0"/>
            <c:spPr>
              <a:solidFill>
                <a:schemeClr val="accent1">
                  <a:shade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3-1863-4536-AC4D-ADE7E9B13A3C}"/>
              </c:ext>
            </c:extLst>
          </c:dPt>
          <c:dPt>
            <c:idx val="1"/>
            <c:bubble3D val="0"/>
            <c:spPr>
              <a:solidFill>
                <a:schemeClr val="accent1">
                  <a:shade val="51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5-1863-4536-AC4D-ADE7E9B13A3C}"/>
              </c:ext>
            </c:extLst>
          </c:dPt>
          <c:dPt>
            <c:idx val="2"/>
            <c:bubble3D val="0"/>
            <c:spPr>
              <a:solidFill>
                <a:schemeClr val="accent1">
                  <a:shade val="62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7-1863-4536-AC4D-ADE7E9B13A3C}"/>
              </c:ext>
            </c:extLst>
          </c:dPt>
          <c:dPt>
            <c:idx val="3"/>
            <c:bubble3D val="0"/>
            <c:spPr>
              <a:solidFill>
                <a:schemeClr val="accent1">
                  <a:shade val="73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9-1863-4536-AC4D-ADE7E9B13A3C}"/>
              </c:ext>
            </c:extLst>
          </c:dPt>
          <c:dPt>
            <c:idx val="4"/>
            <c:bubble3D val="0"/>
            <c:spPr>
              <a:solidFill>
                <a:schemeClr val="accent1">
                  <a:shade val="83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B-1863-4536-AC4D-ADE7E9B13A3C}"/>
              </c:ext>
            </c:extLst>
          </c:dPt>
          <c:dPt>
            <c:idx val="5"/>
            <c:bubble3D val="0"/>
            <c:spPr>
              <a:solidFill>
                <a:schemeClr val="accent1">
                  <a:shade val="94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D-1863-4536-AC4D-ADE7E9B13A3C}"/>
              </c:ext>
            </c:extLst>
          </c:dPt>
          <c:dPt>
            <c:idx val="6"/>
            <c:bubble3D val="0"/>
            <c:spPr>
              <a:solidFill>
                <a:schemeClr val="accent1">
                  <a:tint val="95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F-1863-4536-AC4D-ADE7E9B13A3C}"/>
              </c:ext>
            </c:extLst>
          </c:dPt>
          <c:dPt>
            <c:idx val="7"/>
            <c:bubble3D val="0"/>
            <c:spPr>
              <a:solidFill>
                <a:schemeClr val="accent1">
                  <a:tint val="84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1-1863-4536-AC4D-ADE7E9B13A3C}"/>
              </c:ext>
            </c:extLst>
          </c:dPt>
          <c:dPt>
            <c:idx val="8"/>
            <c:bubble3D val="0"/>
            <c:spPr>
              <a:solidFill>
                <a:schemeClr val="accent1">
                  <a:tint val="74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3-1863-4536-AC4D-ADE7E9B13A3C}"/>
              </c:ext>
            </c:extLst>
          </c:dPt>
          <c:dPt>
            <c:idx val="9"/>
            <c:bubble3D val="0"/>
            <c:spPr>
              <a:solidFill>
                <a:schemeClr val="accent1">
                  <a:tint val="63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5-1863-4536-AC4D-ADE7E9B13A3C}"/>
              </c:ext>
            </c:extLst>
          </c:dPt>
          <c:dPt>
            <c:idx val="10"/>
            <c:bubble3D val="0"/>
            <c:spPr>
              <a:solidFill>
                <a:schemeClr val="accent1">
                  <a:tint val="52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7-1863-4536-AC4D-ADE7E9B13A3C}"/>
              </c:ext>
            </c:extLst>
          </c:dPt>
          <c:dPt>
            <c:idx val="11"/>
            <c:bubble3D val="0"/>
            <c:spPr>
              <a:solidFill>
                <a:schemeClr val="accent1">
                  <a:tint val="41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9-1863-4536-AC4D-ADE7E9B13A3C}"/>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Sheet7!$A$5:$A$17</c:f>
              <c:strCache>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Cache>
            </c:strRef>
          </c:cat>
          <c:val>
            <c:numRef>
              <c:f>Sheet7!$D$5:$D$17</c:f>
              <c:numCache>
                <c:formatCode>General</c:formatCode>
                <c:ptCount val="12"/>
                <c:pt idx="0">
                  <c:v>3</c:v>
                </c:pt>
                <c:pt idx="2">
                  <c:v>3</c:v>
                </c:pt>
                <c:pt idx="3">
                  <c:v>1</c:v>
                </c:pt>
                <c:pt idx="4">
                  <c:v>1</c:v>
                </c:pt>
                <c:pt idx="7">
                  <c:v>1</c:v>
                </c:pt>
                <c:pt idx="10">
                  <c:v>2</c:v>
                </c:pt>
              </c:numCache>
            </c:numRef>
          </c:val>
          <c:extLst>
            <c:ext xmlns:c16="http://schemas.microsoft.com/office/drawing/2014/chart" uri="{C3380CC4-5D6E-409C-BE32-E72D297353CC}">
              <c16:uniqueId val="{0000004A-1863-4536-AC4D-ADE7E9B13A3C}"/>
            </c:ext>
          </c:extLst>
        </c:ser>
        <c:ser>
          <c:idx val="3"/>
          <c:order val="3"/>
          <c:tx>
            <c:strRef>
              <c:f>Sheet7!$E$3:$E$4</c:f>
              <c:strCache>
                <c:ptCount val="1"/>
                <c:pt idx="0">
                  <c:v>60000-80000</c:v>
                </c:pt>
              </c:strCache>
            </c:strRef>
          </c:tx>
          <c:dPt>
            <c:idx val="0"/>
            <c:bubble3D val="0"/>
            <c:spPr>
              <a:solidFill>
                <a:schemeClr val="accent1">
                  <a:shade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C-1863-4536-AC4D-ADE7E9B13A3C}"/>
              </c:ext>
            </c:extLst>
          </c:dPt>
          <c:dPt>
            <c:idx val="1"/>
            <c:bubble3D val="0"/>
            <c:spPr>
              <a:solidFill>
                <a:schemeClr val="accent1">
                  <a:shade val="51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E-1863-4536-AC4D-ADE7E9B13A3C}"/>
              </c:ext>
            </c:extLst>
          </c:dPt>
          <c:dPt>
            <c:idx val="2"/>
            <c:bubble3D val="0"/>
            <c:spPr>
              <a:solidFill>
                <a:schemeClr val="accent1">
                  <a:shade val="62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0-1863-4536-AC4D-ADE7E9B13A3C}"/>
              </c:ext>
            </c:extLst>
          </c:dPt>
          <c:dPt>
            <c:idx val="3"/>
            <c:bubble3D val="0"/>
            <c:spPr>
              <a:solidFill>
                <a:schemeClr val="accent1">
                  <a:shade val="73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2-1863-4536-AC4D-ADE7E9B13A3C}"/>
              </c:ext>
            </c:extLst>
          </c:dPt>
          <c:dPt>
            <c:idx val="4"/>
            <c:bubble3D val="0"/>
            <c:spPr>
              <a:solidFill>
                <a:schemeClr val="accent1">
                  <a:shade val="83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4-1863-4536-AC4D-ADE7E9B13A3C}"/>
              </c:ext>
            </c:extLst>
          </c:dPt>
          <c:dPt>
            <c:idx val="5"/>
            <c:bubble3D val="0"/>
            <c:spPr>
              <a:solidFill>
                <a:schemeClr val="accent1">
                  <a:shade val="94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6-1863-4536-AC4D-ADE7E9B13A3C}"/>
              </c:ext>
            </c:extLst>
          </c:dPt>
          <c:dPt>
            <c:idx val="6"/>
            <c:bubble3D val="0"/>
            <c:spPr>
              <a:solidFill>
                <a:schemeClr val="accent1">
                  <a:tint val="95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8-1863-4536-AC4D-ADE7E9B13A3C}"/>
              </c:ext>
            </c:extLst>
          </c:dPt>
          <c:dPt>
            <c:idx val="7"/>
            <c:bubble3D val="0"/>
            <c:spPr>
              <a:solidFill>
                <a:schemeClr val="accent1">
                  <a:tint val="84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A-1863-4536-AC4D-ADE7E9B13A3C}"/>
              </c:ext>
            </c:extLst>
          </c:dPt>
          <c:dPt>
            <c:idx val="8"/>
            <c:bubble3D val="0"/>
            <c:spPr>
              <a:solidFill>
                <a:schemeClr val="accent1">
                  <a:tint val="74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C-1863-4536-AC4D-ADE7E9B13A3C}"/>
              </c:ext>
            </c:extLst>
          </c:dPt>
          <c:dPt>
            <c:idx val="9"/>
            <c:bubble3D val="0"/>
            <c:spPr>
              <a:solidFill>
                <a:schemeClr val="accent1">
                  <a:tint val="63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E-1863-4536-AC4D-ADE7E9B13A3C}"/>
              </c:ext>
            </c:extLst>
          </c:dPt>
          <c:dPt>
            <c:idx val="10"/>
            <c:bubble3D val="0"/>
            <c:spPr>
              <a:solidFill>
                <a:schemeClr val="accent1">
                  <a:tint val="52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0-1863-4536-AC4D-ADE7E9B13A3C}"/>
              </c:ext>
            </c:extLst>
          </c:dPt>
          <c:dPt>
            <c:idx val="11"/>
            <c:bubble3D val="0"/>
            <c:spPr>
              <a:solidFill>
                <a:schemeClr val="accent1">
                  <a:tint val="41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2-1863-4536-AC4D-ADE7E9B13A3C}"/>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Sheet7!$A$5:$A$17</c:f>
              <c:strCache>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Cache>
            </c:strRef>
          </c:cat>
          <c:val>
            <c:numRef>
              <c:f>Sheet7!$E$5:$E$17</c:f>
              <c:numCache>
                <c:formatCode>General</c:formatCode>
                <c:ptCount val="12"/>
                <c:pt idx="2">
                  <c:v>1</c:v>
                </c:pt>
                <c:pt idx="3">
                  <c:v>1</c:v>
                </c:pt>
                <c:pt idx="4">
                  <c:v>1</c:v>
                </c:pt>
                <c:pt idx="5">
                  <c:v>2</c:v>
                </c:pt>
                <c:pt idx="6">
                  <c:v>1</c:v>
                </c:pt>
                <c:pt idx="7">
                  <c:v>1</c:v>
                </c:pt>
                <c:pt idx="8">
                  <c:v>1</c:v>
                </c:pt>
                <c:pt idx="9">
                  <c:v>1</c:v>
                </c:pt>
                <c:pt idx="10">
                  <c:v>1</c:v>
                </c:pt>
              </c:numCache>
            </c:numRef>
          </c:val>
          <c:extLst>
            <c:ext xmlns:c16="http://schemas.microsoft.com/office/drawing/2014/chart" uri="{C3380CC4-5D6E-409C-BE32-E72D297353CC}">
              <c16:uniqueId val="{00000063-1863-4536-AC4D-ADE7E9B13A3C}"/>
            </c:ext>
          </c:extLst>
        </c:ser>
        <c:ser>
          <c:idx val="4"/>
          <c:order val="4"/>
          <c:tx>
            <c:strRef>
              <c:f>Sheet7!$F$3:$F$4</c:f>
              <c:strCache>
                <c:ptCount val="1"/>
                <c:pt idx="0">
                  <c:v>80000-100000</c:v>
                </c:pt>
              </c:strCache>
            </c:strRef>
          </c:tx>
          <c:dPt>
            <c:idx val="0"/>
            <c:bubble3D val="0"/>
            <c:spPr>
              <a:solidFill>
                <a:schemeClr val="accent1">
                  <a:shade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5-1863-4536-AC4D-ADE7E9B13A3C}"/>
              </c:ext>
            </c:extLst>
          </c:dPt>
          <c:dPt>
            <c:idx val="1"/>
            <c:bubble3D val="0"/>
            <c:spPr>
              <a:solidFill>
                <a:schemeClr val="accent1">
                  <a:shade val="51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7-1863-4536-AC4D-ADE7E9B13A3C}"/>
              </c:ext>
            </c:extLst>
          </c:dPt>
          <c:dPt>
            <c:idx val="2"/>
            <c:bubble3D val="0"/>
            <c:spPr>
              <a:solidFill>
                <a:schemeClr val="accent1">
                  <a:shade val="62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9-1863-4536-AC4D-ADE7E9B13A3C}"/>
              </c:ext>
            </c:extLst>
          </c:dPt>
          <c:dPt>
            <c:idx val="3"/>
            <c:bubble3D val="0"/>
            <c:spPr>
              <a:solidFill>
                <a:schemeClr val="accent1">
                  <a:shade val="73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B-1863-4536-AC4D-ADE7E9B13A3C}"/>
              </c:ext>
            </c:extLst>
          </c:dPt>
          <c:dPt>
            <c:idx val="4"/>
            <c:bubble3D val="0"/>
            <c:spPr>
              <a:solidFill>
                <a:schemeClr val="accent1">
                  <a:shade val="83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D-1863-4536-AC4D-ADE7E9B13A3C}"/>
              </c:ext>
            </c:extLst>
          </c:dPt>
          <c:dPt>
            <c:idx val="5"/>
            <c:bubble3D val="0"/>
            <c:spPr>
              <a:solidFill>
                <a:schemeClr val="accent1">
                  <a:shade val="94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F-1863-4536-AC4D-ADE7E9B13A3C}"/>
              </c:ext>
            </c:extLst>
          </c:dPt>
          <c:dPt>
            <c:idx val="6"/>
            <c:bubble3D val="0"/>
            <c:spPr>
              <a:solidFill>
                <a:schemeClr val="accent1">
                  <a:tint val="95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1-1863-4536-AC4D-ADE7E9B13A3C}"/>
              </c:ext>
            </c:extLst>
          </c:dPt>
          <c:dPt>
            <c:idx val="7"/>
            <c:bubble3D val="0"/>
            <c:spPr>
              <a:solidFill>
                <a:schemeClr val="accent1">
                  <a:tint val="84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3-1863-4536-AC4D-ADE7E9B13A3C}"/>
              </c:ext>
            </c:extLst>
          </c:dPt>
          <c:dPt>
            <c:idx val="8"/>
            <c:bubble3D val="0"/>
            <c:spPr>
              <a:solidFill>
                <a:schemeClr val="accent1">
                  <a:tint val="74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5-1863-4536-AC4D-ADE7E9B13A3C}"/>
              </c:ext>
            </c:extLst>
          </c:dPt>
          <c:dPt>
            <c:idx val="9"/>
            <c:bubble3D val="0"/>
            <c:spPr>
              <a:solidFill>
                <a:schemeClr val="accent1">
                  <a:tint val="63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7-1863-4536-AC4D-ADE7E9B13A3C}"/>
              </c:ext>
            </c:extLst>
          </c:dPt>
          <c:dPt>
            <c:idx val="10"/>
            <c:bubble3D val="0"/>
            <c:spPr>
              <a:solidFill>
                <a:schemeClr val="accent1">
                  <a:tint val="52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9-1863-4536-AC4D-ADE7E9B13A3C}"/>
              </c:ext>
            </c:extLst>
          </c:dPt>
          <c:dPt>
            <c:idx val="11"/>
            <c:bubble3D val="0"/>
            <c:spPr>
              <a:solidFill>
                <a:schemeClr val="accent1">
                  <a:tint val="41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B-1863-4536-AC4D-ADE7E9B13A3C}"/>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Sheet7!$A$5:$A$17</c:f>
              <c:strCache>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Cache>
            </c:strRef>
          </c:cat>
          <c:val>
            <c:numRef>
              <c:f>Sheet7!$F$5:$F$17</c:f>
              <c:numCache>
                <c:formatCode>General</c:formatCode>
                <c:ptCount val="12"/>
                <c:pt idx="1">
                  <c:v>6</c:v>
                </c:pt>
                <c:pt idx="3">
                  <c:v>2</c:v>
                </c:pt>
                <c:pt idx="4">
                  <c:v>2</c:v>
                </c:pt>
                <c:pt idx="5">
                  <c:v>1</c:v>
                </c:pt>
                <c:pt idx="9">
                  <c:v>1</c:v>
                </c:pt>
              </c:numCache>
            </c:numRef>
          </c:val>
          <c:extLst>
            <c:ext xmlns:c16="http://schemas.microsoft.com/office/drawing/2014/chart" uri="{C3380CC4-5D6E-409C-BE32-E72D297353CC}">
              <c16:uniqueId val="{0000007C-1863-4536-AC4D-ADE7E9B13A3C}"/>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14</a:t>
            </a:fld>
            <a:endParaRPr lang="en-IN"/>
          </a:p>
        </p:txBody>
      </p:sp>
    </p:spTree>
    <p:extLst>
      <p:ext uri="{BB962C8B-B14F-4D97-AF65-F5344CB8AC3E}">
        <p14:creationId xmlns:p14="http://schemas.microsoft.com/office/powerpoint/2010/main" val="2590899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6132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1843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1608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87737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3352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16145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99715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42428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4157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7830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494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7665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9138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165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710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6348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Tree>
    <p:extLst>
      <p:ext uri="{BB962C8B-B14F-4D97-AF65-F5344CB8AC3E}">
        <p14:creationId xmlns:p14="http://schemas.microsoft.com/office/powerpoint/2010/main" val="376239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530287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62387" y="57317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2815513"/>
            <a:ext cx="8610600" cy="2308324"/>
          </a:xfrm>
          <a:prstGeom prst="rect">
            <a:avLst/>
          </a:prstGeom>
          <a:noFill/>
        </p:spPr>
        <p:txBody>
          <a:bodyPr wrap="square" rtlCol="0">
            <a:spAutoFit/>
          </a:bodyPr>
          <a:lstStyle/>
          <a:p>
            <a:r>
              <a:rPr lang="en-US" sz="2400" dirty="0"/>
              <a:t>STUDENT NAME	:	S.PRIYADHARSHINI</a:t>
            </a:r>
          </a:p>
          <a:p>
            <a:r>
              <a:rPr lang="en-US" sz="2400" dirty="0"/>
              <a:t>REGISTER NO    	:	312206330,</a:t>
            </a:r>
          </a:p>
          <a:p>
            <a:r>
              <a:rPr lang="en-US" sz="2400" dirty="0"/>
              <a:t>                            	67636F55480F923A66A450AF73F35808</a:t>
            </a:r>
          </a:p>
          <a:p>
            <a:r>
              <a:rPr lang="en-US" sz="2400" dirty="0"/>
              <a:t>DEPARTMENT      :	B.COM(ACCOUTING&amp;FINANCE)</a:t>
            </a:r>
          </a:p>
          <a:p>
            <a:r>
              <a:rPr lang="en-US" sz="2400" dirty="0"/>
              <a:t>COLLEGE            :	S.S.K.V COLLEGE OF ARTS AND SCIENCE                                                                                                                                      </a:t>
            </a:r>
          </a:p>
          <a:p>
            <a:r>
              <a:rPr lang="en-US" sz="2400" dirty="0"/>
              <a:t>                              FOR WOMEN</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lumMod val="75000"/>
                  </a:schemeClr>
                </a:solidFill>
                <a:latin typeface="Trebuchet MS"/>
                <a:cs typeface="Trebuchet MS"/>
              </a:rPr>
              <a:t>M</a:t>
            </a:r>
            <a:r>
              <a:rPr sz="4800" b="1" dirty="0">
                <a:solidFill>
                  <a:schemeClr val="accent1">
                    <a:lumMod val="75000"/>
                  </a:schemeClr>
                </a:solidFill>
                <a:latin typeface="Trebuchet MS"/>
                <a:cs typeface="Trebuchet MS"/>
              </a:rPr>
              <a:t>O</a:t>
            </a:r>
            <a:r>
              <a:rPr sz="4800" b="1" spc="-15" dirty="0">
                <a:solidFill>
                  <a:schemeClr val="accent1">
                    <a:lumMod val="75000"/>
                  </a:schemeClr>
                </a:solidFill>
                <a:latin typeface="Trebuchet MS"/>
                <a:cs typeface="Trebuchet MS"/>
              </a:rPr>
              <a:t>D</a:t>
            </a:r>
            <a:r>
              <a:rPr sz="4800" b="1" spc="-35" dirty="0">
                <a:solidFill>
                  <a:schemeClr val="accent1">
                    <a:lumMod val="75000"/>
                  </a:schemeClr>
                </a:solidFill>
                <a:latin typeface="Trebuchet MS"/>
                <a:cs typeface="Trebuchet MS"/>
              </a:rPr>
              <a:t>E</a:t>
            </a:r>
            <a:r>
              <a:rPr sz="4800" b="1" spc="-30" dirty="0">
                <a:solidFill>
                  <a:schemeClr val="accent1">
                    <a:lumMod val="75000"/>
                  </a:schemeClr>
                </a:solidFill>
                <a:latin typeface="Trebuchet MS"/>
                <a:cs typeface="Trebuchet MS"/>
              </a:rPr>
              <a:t>LL</a:t>
            </a:r>
            <a:r>
              <a:rPr sz="4800" b="1" spc="-5" dirty="0">
                <a:solidFill>
                  <a:schemeClr val="accent1">
                    <a:lumMod val="75000"/>
                  </a:schemeClr>
                </a:solidFill>
                <a:latin typeface="Trebuchet MS"/>
                <a:cs typeface="Trebuchet MS"/>
              </a:rPr>
              <a:t>I</a:t>
            </a:r>
            <a:r>
              <a:rPr sz="4800" b="1" spc="30" dirty="0">
                <a:solidFill>
                  <a:schemeClr val="accent1">
                    <a:lumMod val="75000"/>
                  </a:schemeClr>
                </a:solidFill>
                <a:latin typeface="Trebuchet MS"/>
                <a:cs typeface="Trebuchet MS"/>
              </a:rPr>
              <a:t>N</a:t>
            </a:r>
            <a:r>
              <a:rPr sz="4800" b="1" spc="5" dirty="0">
                <a:solidFill>
                  <a:schemeClr val="accent1">
                    <a:lumMod val="75000"/>
                  </a:schemeClr>
                </a:solidFill>
                <a:latin typeface="Trebuchet MS"/>
                <a:cs typeface="Trebuchet MS"/>
              </a:rPr>
              <a:t>G</a:t>
            </a:r>
            <a:endParaRPr sz="4800" dirty="0">
              <a:solidFill>
                <a:schemeClr val="accent1">
                  <a:lumMod val="75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0EA6CCE3-2E42-4CB9-E7CD-63CA2BD52D23}"/>
              </a:ext>
            </a:extLst>
          </p:cNvPr>
          <p:cNvSpPr txBox="1"/>
          <p:nvPr/>
        </p:nvSpPr>
        <p:spPr>
          <a:xfrm>
            <a:off x="578560" y="1273096"/>
            <a:ext cx="11034880" cy="4985980"/>
          </a:xfrm>
          <a:prstGeom prst="rect">
            <a:avLst/>
          </a:prstGeom>
          <a:noFill/>
        </p:spPr>
        <p:txBody>
          <a:bodyPr wrap="none" rtlCol="0">
            <a:spAutoFit/>
          </a:bodyPr>
          <a:lstStyle/>
          <a:p>
            <a:r>
              <a:rPr lang="en-US" sz="2000" dirty="0"/>
              <a:t>DATA COLLECTION :                             </a:t>
            </a:r>
          </a:p>
          <a:p>
            <a:r>
              <a:rPr lang="en-US" sz="2000" dirty="0"/>
              <a:t>                             1.  Downloaded in </a:t>
            </a:r>
            <a:r>
              <a:rPr lang="en-US" sz="2000" dirty="0" err="1"/>
              <a:t>Edunet</a:t>
            </a:r>
            <a:r>
              <a:rPr lang="en-US" sz="2000" dirty="0"/>
              <a:t> Dashboard   </a:t>
            </a:r>
          </a:p>
          <a:p>
            <a:r>
              <a:rPr lang="en-US" sz="2000" dirty="0"/>
              <a:t>                            </a:t>
            </a:r>
          </a:p>
          <a:p>
            <a:r>
              <a:rPr lang="en-US" sz="2000" dirty="0"/>
              <a:t>FEATURE COLLECTION : </a:t>
            </a:r>
          </a:p>
          <a:p>
            <a:r>
              <a:rPr lang="en-US" sz="2000" dirty="0"/>
              <a:t>                                   1.  Identifying the Feature</a:t>
            </a:r>
          </a:p>
          <a:p>
            <a:r>
              <a:rPr lang="en-US" sz="2000" dirty="0"/>
              <a:t>                                   2.  Identified Features are Emp ID, Name, Gender, Department, Salary,</a:t>
            </a:r>
          </a:p>
          <a:p>
            <a:r>
              <a:rPr lang="en-US" sz="2000" dirty="0"/>
              <a:t>                                        Start Date, FTE, Employee Type, Work Location</a:t>
            </a:r>
          </a:p>
          <a:p>
            <a:endParaRPr lang="en-US" sz="2000" dirty="0"/>
          </a:p>
          <a:p>
            <a:r>
              <a:rPr lang="en-US" sz="2000" dirty="0"/>
              <a:t>DATA CLEANING :</a:t>
            </a:r>
          </a:p>
          <a:p>
            <a:r>
              <a:rPr lang="en-US" sz="2000" dirty="0"/>
              <a:t>                         1.  Identifying the Missing Values </a:t>
            </a:r>
          </a:p>
          <a:p>
            <a:r>
              <a:rPr lang="en-US" sz="2000" dirty="0"/>
              <a:t>                         2.  Filter Out the Missing Values </a:t>
            </a:r>
          </a:p>
          <a:p>
            <a:endParaRPr lang="en-US" sz="2000" dirty="0"/>
          </a:p>
          <a:p>
            <a:r>
              <a:rPr lang="en-US" sz="2000" dirty="0"/>
              <a:t>SALARY LEVEL : </a:t>
            </a:r>
          </a:p>
          <a:p>
            <a:r>
              <a:rPr lang="en-US" sz="2000" dirty="0"/>
              <a:t>                       1.  Considering the Salary column</a:t>
            </a:r>
          </a:p>
          <a:p>
            <a:r>
              <a:rPr lang="en-US" sz="2000" dirty="0"/>
              <a:t>                       2.  Making a Pivot Table for Finding the </a:t>
            </a:r>
            <a:r>
              <a:rPr lang="en-US" sz="2000" dirty="0" err="1"/>
              <a:t>TableRange</a:t>
            </a:r>
            <a:r>
              <a:rPr lang="en-US" sz="2000" dirty="0"/>
              <a:t> on Existing Excel Sheet</a:t>
            </a:r>
          </a:p>
          <a:p>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1B75EA-70A3-A682-A0D4-7AA399486639}"/>
              </a:ext>
            </a:extLst>
          </p:cNvPr>
          <p:cNvSpPr txBox="1"/>
          <p:nvPr/>
        </p:nvSpPr>
        <p:spPr>
          <a:xfrm>
            <a:off x="609600" y="457200"/>
            <a:ext cx="9906000" cy="7294305"/>
          </a:xfrm>
          <a:prstGeom prst="rect">
            <a:avLst/>
          </a:prstGeom>
          <a:noFill/>
        </p:spPr>
        <p:txBody>
          <a:bodyPr wrap="square" rtlCol="0">
            <a:spAutoFit/>
          </a:bodyPr>
          <a:lstStyle/>
          <a:p>
            <a:r>
              <a:rPr lang="en-US" sz="2000" dirty="0"/>
              <a:t>SUMMARY :</a:t>
            </a:r>
          </a:p>
          <a:p>
            <a:r>
              <a:rPr lang="en-US" sz="2000" dirty="0"/>
              <a:t>                1.  Making a Pivot Table by using Existing Data in Excel Sheet </a:t>
            </a:r>
          </a:p>
          <a:p>
            <a:r>
              <a:rPr lang="en-US" sz="2000" dirty="0"/>
              <a:t>                2.  Click a Insert Button  </a:t>
            </a:r>
          </a:p>
          <a:p>
            <a:r>
              <a:rPr lang="en-IN" sz="2000" dirty="0"/>
              <a:t>                3.  Choose a New Excel Sheet</a:t>
            </a:r>
          </a:p>
          <a:p>
            <a:r>
              <a:rPr lang="en-IN" sz="2000" dirty="0"/>
              <a:t>                4.  Select Department as Rows, Salary Level as Columns, Gender as                      			   Filters, Name as values</a:t>
            </a:r>
          </a:p>
          <a:p>
            <a:r>
              <a:rPr lang="en-IN" sz="2000" dirty="0"/>
              <a:t>                5.  Click the Filter to Remove the Null Values and Blanks</a:t>
            </a:r>
          </a:p>
          <a:p>
            <a:r>
              <a:rPr lang="en-IN" sz="2000" dirty="0"/>
              <a:t>                6.  Now We have a Pivot Table on the New Sheet</a:t>
            </a:r>
          </a:p>
          <a:p>
            <a:endParaRPr lang="en-IN" sz="2000" dirty="0"/>
          </a:p>
          <a:p>
            <a:r>
              <a:rPr lang="en-IN" sz="2000" dirty="0"/>
              <a:t>DATA VISULIZATION :</a:t>
            </a:r>
          </a:p>
          <a:p>
            <a:r>
              <a:rPr lang="en-IN" sz="2000" dirty="0"/>
              <a:t>                              1.  Making Graphical Representation by using Pivot Table</a:t>
            </a:r>
          </a:p>
          <a:p>
            <a:r>
              <a:rPr lang="en-IN" sz="2000" dirty="0"/>
              <a:t>                              2.  Select the Pivot Table </a:t>
            </a:r>
          </a:p>
          <a:p>
            <a:r>
              <a:rPr lang="en-IN" sz="2000" dirty="0"/>
              <a:t>                              3.  Click a Insert Button</a:t>
            </a:r>
          </a:p>
          <a:p>
            <a:r>
              <a:rPr lang="en-IN" sz="2000" dirty="0"/>
              <a:t>                              4.  Select the Recommended Charts </a:t>
            </a:r>
          </a:p>
          <a:p>
            <a:r>
              <a:rPr lang="en-IN" sz="2000" dirty="0"/>
              <a:t>                              5.  Select the Column Chart</a:t>
            </a:r>
          </a:p>
          <a:p>
            <a:r>
              <a:rPr lang="en-IN" sz="2000" dirty="0"/>
              <a:t>                              6.  Now We have a Graphical Representation of the Pivot Table </a:t>
            </a:r>
          </a:p>
          <a:p>
            <a:r>
              <a:rPr lang="en-IN" sz="2000" dirty="0"/>
              <a:t>                              7.   Add Title to the Chart by Selecting the Chart Elements and  						Choose Chart Title to add title as “ EMPLOYEE SALARY ANALYSIS”    </a:t>
            </a:r>
          </a:p>
          <a:p>
            <a:r>
              <a:rPr lang="en-IN" dirty="0"/>
              <a:t>                              </a:t>
            </a:r>
          </a:p>
          <a:p>
            <a:r>
              <a:rPr lang="en-IN" dirty="0"/>
              <a:t>                               </a:t>
            </a:r>
          </a:p>
          <a:p>
            <a:r>
              <a:rPr lang="en-IN" dirty="0"/>
              <a:t>      </a:t>
            </a:r>
          </a:p>
          <a:p>
            <a:r>
              <a:rPr lang="en-IN" dirty="0"/>
              <a:t>                  </a:t>
            </a:r>
          </a:p>
          <a:p>
            <a:r>
              <a:rPr lang="en-IN" dirty="0"/>
              <a:t>                </a:t>
            </a:r>
          </a:p>
          <a:p>
            <a:r>
              <a:rPr lang="en-IN" dirty="0"/>
              <a:t>                 </a:t>
            </a:r>
          </a:p>
        </p:txBody>
      </p:sp>
    </p:spTree>
    <p:extLst>
      <p:ext uri="{BB962C8B-B14F-4D97-AF65-F5344CB8AC3E}">
        <p14:creationId xmlns:p14="http://schemas.microsoft.com/office/powerpoint/2010/main" val="1558223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1">
                    <a:lumMod val="75000"/>
                  </a:schemeClr>
                </a:solidFill>
              </a:rPr>
              <a:t>R</a:t>
            </a:r>
            <a:r>
              <a:rPr spc="-40" dirty="0">
                <a:solidFill>
                  <a:schemeClr val="accent1">
                    <a:lumMod val="75000"/>
                  </a:schemeClr>
                </a:solidFill>
              </a:rPr>
              <a:t>E</a:t>
            </a:r>
            <a:r>
              <a:rPr spc="15" dirty="0">
                <a:solidFill>
                  <a:schemeClr val="accent1">
                    <a:lumMod val="75000"/>
                  </a:schemeClr>
                </a:solidFill>
              </a:rPr>
              <a:t>S</a:t>
            </a:r>
            <a:r>
              <a:rPr spc="-30" dirty="0">
                <a:solidFill>
                  <a:schemeClr val="accent1">
                    <a:lumMod val="75000"/>
                  </a:schemeClr>
                </a:solidFill>
              </a:rPr>
              <a:t>U</a:t>
            </a:r>
            <a:r>
              <a:rPr spc="-405" dirty="0">
                <a:solidFill>
                  <a:schemeClr val="accent1">
                    <a:lumMod val="75000"/>
                  </a:schemeClr>
                </a:solidFill>
              </a:rPr>
              <a:t>L</a:t>
            </a:r>
            <a:r>
              <a:rPr dirty="0">
                <a:solidFill>
                  <a:schemeClr val="accent1">
                    <a:lumMod val="75000"/>
                  </a:schemeClr>
                </a:solidFill>
              </a:rPr>
              <a:t>TS</a:t>
            </a:r>
          </a:p>
        </p:txBody>
      </p:sp>
      <p:graphicFrame>
        <p:nvGraphicFramePr>
          <p:cNvPr id="4" name="Chart 3">
            <a:extLst>
              <a:ext uri="{FF2B5EF4-FFF2-40B4-BE49-F238E27FC236}">
                <a16:creationId xmlns:a16="http://schemas.microsoft.com/office/drawing/2014/main" id="{BEF52F1D-66DC-70C7-3EAD-007DD339040B}"/>
              </a:ext>
            </a:extLst>
          </p:cNvPr>
          <p:cNvGraphicFramePr>
            <a:graphicFrameLocks/>
          </p:cNvGraphicFramePr>
          <p:nvPr>
            <p:extLst>
              <p:ext uri="{D42A27DB-BD31-4B8C-83A1-F6EECF244321}">
                <p14:modId xmlns:p14="http://schemas.microsoft.com/office/powerpoint/2010/main" val="1335548286"/>
              </p:ext>
            </p:extLst>
          </p:nvPr>
        </p:nvGraphicFramePr>
        <p:xfrm>
          <a:off x="1013644" y="1143000"/>
          <a:ext cx="8001000" cy="5105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1">
                    <a:lumMod val="75000"/>
                  </a:schemeClr>
                </a:solidFill>
              </a:rPr>
              <a:t>R</a:t>
            </a:r>
            <a:r>
              <a:rPr spc="-40" dirty="0">
                <a:solidFill>
                  <a:schemeClr val="accent1">
                    <a:lumMod val="75000"/>
                  </a:schemeClr>
                </a:solidFill>
              </a:rPr>
              <a:t>E</a:t>
            </a:r>
            <a:r>
              <a:rPr spc="15" dirty="0">
                <a:solidFill>
                  <a:schemeClr val="accent1">
                    <a:lumMod val="75000"/>
                  </a:schemeClr>
                </a:solidFill>
              </a:rPr>
              <a:t>S</a:t>
            </a:r>
            <a:r>
              <a:rPr spc="-30" dirty="0">
                <a:solidFill>
                  <a:schemeClr val="accent1">
                    <a:lumMod val="75000"/>
                  </a:schemeClr>
                </a:solidFill>
              </a:rPr>
              <a:t>U</a:t>
            </a:r>
            <a:r>
              <a:rPr spc="-405" dirty="0">
                <a:solidFill>
                  <a:schemeClr val="accent1">
                    <a:lumMod val="75000"/>
                  </a:schemeClr>
                </a:solidFill>
              </a:rPr>
              <a:t>L</a:t>
            </a:r>
            <a:r>
              <a:rPr dirty="0">
                <a:solidFill>
                  <a:schemeClr val="accent1">
                    <a:lumMod val="75000"/>
                  </a:schemeClr>
                </a:solidFill>
              </a:rPr>
              <a:t>TS</a:t>
            </a:r>
          </a:p>
        </p:txBody>
      </p:sp>
      <p:graphicFrame>
        <p:nvGraphicFramePr>
          <p:cNvPr id="2" name="Chart 1">
            <a:extLst>
              <a:ext uri="{FF2B5EF4-FFF2-40B4-BE49-F238E27FC236}">
                <a16:creationId xmlns:a16="http://schemas.microsoft.com/office/drawing/2014/main" id="{08EDBE7A-F3A5-ECA9-22E8-379634A80B38}"/>
              </a:ext>
            </a:extLst>
          </p:cNvPr>
          <p:cNvGraphicFramePr>
            <a:graphicFrameLocks/>
          </p:cNvGraphicFramePr>
          <p:nvPr>
            <p:extLst>
              <p:ext uri="{D42A27DB-BD31-4B8C-83A1-F6EECF244321}">
                <p14:modId xmlns:p14="http://schemas.microsoft.com/office/powerpoint/2010/main" val="2210450034"/>
              </p:ext>
            </p:extLst>
          </p:nvPr>
        </p:nvGraphicFramePr>
        <p:xfrm>
          <a:off x="1066800" y="1371600"/>
          <a:ext cx="8010524" cy="4867274"/>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3C10284A-95AD-6EC5-D1DB-F18DC4046FB0}"/>
              </a:ext>
            </a:extLst>
          </p:cNvPr>
          <p:cNvSpPr txBox="1"/>
          <p:nvPr/>
        </p:nvSpPr>
        <p:spPr>
          <a:xfrm>
            <a:off x="2895600" y="691297"/>
            <a:ext cx="4002699" cy="461665"/>
          </a:xfrm>
          <a:prstGeom prst="rect">
            <a:avLst/>
          </a:prstGeom>
          <a:noFill/>
        </p:spPr>
        <p:txBody>
          <a:bodyPr wrap="none" rtlCol="0">
            <a:spAutoFit/>
          </a:bodyPr>
          <a:lstStyle/>
          <a:p>
            <a:r>
              <a:rPr lang="en-US" sz="2400" dirty="0"/>
              <a:t>ONLY SALARY LEVEL OF MEN</a:t>
            </a:r>
            <a:endParaRPr lang="en-IN" sz="2400" dirty="0"/>
          </a:p>
        </p:txBody>
      </p:sp>
    </p:spTree>
    <p:extLst>
      <p:ext uri="{BB962C8B-B14F-4D97-AF65-F5344CB8AC3E}">
        <p14:creationId xmlns:p14="http://schemas.microsoft.com/office/powerpoint/2010/main" val="3277344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solidFill>
                  <a:schemeClr val="accent1">
                    <a:lumMod val="75000"/>
                  </a:schemeClr>
                </a:solidFill>
                <a:cs typeface="Times New Roman" panose="02020603050405020304" pitchFamily="18" charset="0"/>
              </a:rPr>
              <a:t>CONCLUSION</a:t>
            </a:r>
            <a:endParaRPr lang="en-IN" dirty="0">
              <a:solidFill>
                <a:schemeClr val="accent1">
                  <a:lumMod val="75000"/>
                </a:schemeClr>
              </a:solidFill>
              <a:cs typeface="Times New Roman" panose="02020603050405020304" pitchFamily="18" charset="0"/>
            </a:endParaRPr>
          </a:p>
        </p:txBody>
      </p:sp>
      <p:sp>
        <p:nvSpPr>
          <p:cNvPr id="3" name="TextBox 2">
            <a:extLst>
              <a:ext uri="{FF2B5EF4-FFF2-40B4-BE49-F238E27FC236}">
                <a16:creationId xmlns:a16="http://schemas.microsoft.com/office/drawing/2014/main" id="{331D89EF-F250-3A05-6FA9-CEBE2FC8AD40}"/>
              </a:ext>
            </a:extLst>
          </p:cNvPr>
          <p:cNvSpPr txBox="1"/>
          <p:nvPr/>
        </p:nvSpPr>
        <p:spPr>
          <a:xfrm>
            <a:off x="1066800" y="1676400"/>
            <a:ext cx="9220200" cy="4893647"/>
          </a:xfrm>
          <a:prstGeom prst="rect">
            <a:avLst/>
          </a:prstGeom>
          <a:noFill/>
        </p:spPr>
        <p:txBody>
          <a:bodyPr wrap="square" rtlCol="0">
            <a:spAutoFit/>
          </a:bodyPr>
          <a:lstStyle/>
          <a:p>
            <a:pPr marL="342900" indent="-342900">
              <a:buFont typeface="Wingdings" panose="05000000000000000000" pitchFamily="2" charset="2"/>
              <a:buChar char="§"/>
            </a:pPr>
            <a:r>
              <a:rPr lang="en-US" sz="2400" dirty="0"/>
              <a:t>In this analysis we are concluded that different types of salary are available in different sectors,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IN" sz="2400" dirty="0"/>
              <a:t>In the average of 60000-80000 salary package are more people Avail in the different types of departments.</a:t>
            </a:r>
          </a:p>
          <a:p>
            <a:pPr marL="342900" indent="-342900">
              <a:buFont typeface="Wingdings" panose="05000000000000000000" pitchFamily="2" charset="2"/>
              <a:buChar char="§"/>
            </a:pPr>
            <a:endParaRPr lang="en-IN" sz="2400" dirty="0"/>
          </a:p>
          <a:p>
            <a:pPr marL="342900" indent="-342900">
              <a:buFont typeface="Wingdings" panose="05000000000000000000" pitchFamily="2" charset="2"/>
              <a:buChar char="§"/>
            </a:pPr>
            <a:r>
              <a:rPr lang="en-IN" sz="2400" dirty="0"/>
              <a:t>And the least salaried departments are Marketing and Production Management which is 0-20000 salary package.</a:t>
            </a:r>
          </a:p>
          <a:p>
            <a:pPr marL="342900" indent="-342900">
              <a:buFont typeface="Wingdings" panose="05000000000000000000" pitchFamily="2" charset="2"/>
              <a:buChar char="§"/>
            </a:pPr>
            <a:endParaRPr lang="en-IN" sz="2400" dirty="0"/>
          </a:p>
          <a:p>
            <a:pPr marL="342900" indent="-342900">
              <a:buFont typeface="Wingdings" panose="05000000000000000000" pitchFamily="2" charset="2"/>
              <a:buChar char="§"/>
            </a:pPr>
            <a:r>
              <a:rPr lang="en-IN" sz="2400" dirty="0"/>
              <a:t>And this analysis is more useful to both Employer and Employee.</a:t>
            </a:r>
          </a:p>
          <a:p>
            <a:pPr marL="342900" indent="-342900">
              <a:buFont typeface="Wingdings" panose="05000000000000000000" pitchFamily="2" charset="2"/>
              <a:buChar char="§"/>
            </a:pPr>
            <a:endParaRPr lang="en-IN" sz="2400" dirty="0"/>
          </a:p>
          <a:p>
            <a:pPr marL="342900" indent="-342900">
              <a:buFont typeface="Wingdings" panose="05000000000000000000" pitchFamily="2" charset="2"/>
              <a:buChar char="§"/>
            </a:pP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1">
                    <a:lumMod val="75000"/>
                  </a:schemeClr>
                </a:solidFill>
              </a:rPr>
              <a:t>PROJECT</a:t>
            </a:r>
            <a:r>
              <a:rPr sz="4250" spc="-85" dirty="0">
                <a:solidFill>
                  <a:schemeClr val="accent1">
                    <a:lumMod val="75000"/>
                  </a:schemeClr>
                </a:solidFill>
              </a:rPr>
              <a:t> </a:t>
            </a:r>
            <a:r>
              <a:rPr sz="4250" spc="25" dirty="0">
                <a:solidFill>
                  <a:schemeClr val="accent1">
                    <a:lumMod val="75000"/>
                  </a:schemeClr>
                </a:solidFill>
              </a:rPr>
              <a:t>TITLE</a:t>
            </a:r>
            <a:endParaRPr sz="4250" dirty="0">
              <a:solidFill>
                <a:schemeClr val="accent1">
                  <a:lumMod val="75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72073394-BC29-B6C5-8B02-3C37EFAA565E}"/>
              </a:ext>
            </a:extLst>
          </p:cNvPr>
          <p:cNvPicPr>
            <a:picLocks noChangeAspect="1"/>
          </p:cNvPicPr>
          <p:nvPr/>
        </p:nvPicPr>
        <p:blipFill rotWithShape="1">
          <a:blip r:embed="rId4">
            <a:extLst>
              <a:ext uri="{28A0092B-C50C-407E-A947-70E740481C1C}">
                <a14:useLocalDpi xmlns:a14="http://schemas.microsoft.com/office/drawing/2010/main" val="0"/>
              </a:ext>
            </a:extLst>
          </a:blip>
          <a:srcRect l="8334" t="382" r="9692" b="-1"/>
          <a:stretch/>
        </p:blipFill>
        <p:spPr>
          <a:xfrm>
            <a:off x="4057190" y="3203258"/>
            <a:ext cx="6460757" cy="3339614"/>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156" y="-5755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lang="en-US" spc="25" dirty="0">
                <a:solidFill>
                  <a:schemeClr val="accent1">
                    <a:lumMod val="75000"/>
                  </a:schemeClr>
                </a:solidFill>
              </a:rPr>
              <a:t>AGENTA</a:t>
            </a:r>
            <a:endParaRPr dirty="0">
              <a:solidFill>
                <a:schemeClr val="accent1">
                  <a:lumMod val="75000"/>
                </a:schemeClr>
              </a:solidFill>
            </a:endParaRP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1">
                    <a:lumMod val="75000"/>
                  </a:schemeClr>
                </a:solidFill>
              </a:rPr>
              <a:t>P</a:t>
            </a:r>
            <a:r>
              <a:rPr sz="4250" spc="15" dirty="0">
                <a:solidFill>
                  <a:schemeClr val="accent1">
                    <a:lumMod val="75000"/>
                  </a:schemeClr>
                </a:solidFill>
              </a:rPr>
              <a:t>ROB</a:t>
            </a:r>
            <a:r>
              <a:rPr sz="4250" spc="55" dirty="0">
                <a:solidFill>
                  <a:schemeClr val="accent1">
                    <a:lumMod val="75000"/>
                  </a:schemeClr>
                </a:solidFill>
              </a:rPr>
              <a:t>L</a:t>
            </a:r>
            <a:r>
              <a:rPr sz="4250" spc="-20" dirty="0">
                <a:solidFill>
                  <a:schemeClr val="accent1">
                    <a:lumMod val="75000"/>
                  </a:schemeClr>
                </a:solidFill>
              </a:rPr>
              <a:t>E</a:t>
            </a:r>
            <a:r>
              <a:rPr sz="4250" spc="20" dirty="0">
                <a:solidFill>
                  <a:schemeClr val="accent1">
                    <a:lumMod val="75000"/>
                  </a:schemeClr>
                </a:solidFill>
              </a:rPr>
              <a:t>M</a:t>
            </a:r>
            <a:r>
              <a:rPr sz="4250" dirty="0">
                <a:solidFill>
                  <a:schemeClr val="accent1">
                    <a:lumMod val="75000"/>
                  </a:schemeClr>
                </a:solidFill>
              </a:rPr>
              <a:t>	</a:t>
            </a:r>
            <a:r>
              <a:rPr sz="4250" spc="10" dirty="0">
                <a:solidFill>
                  <a:schemeClr val="accent1">
                    <a:lumMod val="75000"/>
                  </a:schemeClr>
                </a:solidFill>
              </a:rPr>
              <a:t>S</a:t>
            </a:r>
            <a:r>
              <a:rPr sz="4250" spc="-370" dirty="0">
                <a:solidFill>
                  <a:schemeClr val="accent1">
                    <a:lumMod val="75000"/>
                  </a:schemeClr>
                </a:solidFill>
              </a:rPr>
              <a:t>T</a:t>
            </a:r>
            <a:r>
              <a:rPr sz="4250" spc="-375" dirty="0">
                <a:solidFill>
                  <a:schemeClr val="accent1">
                    <a:lumMod val="75000"/>
                  </a:schemeClr>
                </a:solidFill>
              </a:rPr>
              <a:t>A</a:t>
            </a:r>
            <a:r>
              <a:rPr sz="4250" spc="15" dirty="0">
                <a:solidFill>
                  <a:schemeClr val="accent1">
                    <a:lumMod val="75000"/>
                  </a:schemeClr>
                </a:solidFill>
              </a:rPr>
              <a:t>T</a:t>
            </a:r>
            <a:r>
              <a:rPr sz="4250" spc="-10" dirty="0">
                <a:solidFill>
                  <a:schemeClr val="accent1">
                    <a:lumMod val="75000"/>
                  </a:schemeClr>
                </a:solidFill>
              </a:rPr>
              <a:t>E</a:t>
            </a:r>
            <a:r>
              <a:rPr sz="4250" spc="-20" dirty="0">
                <a:solidFill>
                  <a:schemeClr val="accent1">
                    <a:lumMod val="75000"/>
                  </a:schemeClr>
                </a:solidFill>
              </a:rPr>
              <a:t>ME</a:t>
            </a:r>
            <a:r>
              <a:rPr sz="4250" spc="10" dirty="0">
                <a:solidFill>
                  <a:schemeClr val="accent1">
                    <a:lumMod val="75000"/>
                  </a:schemeClr>
                </a:solidFill>
              </a:rPr>
              <a:t>NT</a:t>
            </a:r>
            <a:endParaRPr sz="4250" dirty="0">
              <a:solidFill>
                <a:schemeClr val="accent1">
                  <a:lumMod val="7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2E87CA8B-97DF-5CEC-84AB-00581135076B}"/>
              </a:ext>
            </a:extLst>
          </p:cNvPr>
          <p:cNvSpPr txBox="1"/>
          <p:nvPr/>
        </p:nvSpPr>
        <p:spPr>
          <a:xfrm>
            <a:off x="1183409" y="1598197"/>
            <a:ext cx="7107660" cy="4524315"/>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Employee salary analysis helps companies ensure they pay their workers fairly and competitively.</a:t>
            </a:r>
          </a:p>
          <a:p>
            <a:endParaRPr lang="en-US" sz="2400" dirty="0"/>
          </a:p>
          <a:p>
            <a:pPr marL="342900" indent="-342900">
              <a:buFont typeface="Wingdings" panose="05000000000000000000" pitchFamily="2" charset="2"/>
              <a:buChar char="q"/>
            </a:pPr>
            <a:r>
              <a:rPr lang="en-US" sz="2400" dirty="0"/>
              <a:t> It can reveal if some employees are underpaid compared to others, help attract and keep talented workers, and make sure the company follows pay-related laws.</a:t>
            </a:r>
          </a:p>
          <a:p>
            <a:endParaRPr lang="en-US" sz="2400" dirty="0"/>
          </a:p>
          <a:p>
            <a:pPr marL="342900" indent="-342900">
              <a:buFont typeface="Wingdings" panose="05000000000000000000" pitchFamily="2" charset="2"/>
              <a:buChar char="q"/>
            </a:pPr>
            <a:r>
              <a:rPr lang="en-US" sz="2400" dirty="0"/>
              <a:t> It also aids in budgeting and creating fair reward systems, which can boost employee satisfaction and motivation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000" y="2757487"/>
            <a:ext cx="4115261" cy="3810000"/>
            <a:chOff x="7981335" y="2284867"/>
            <a:chExt cx="4115261" cy="3810000"/>
          </a:xfrm>
        </p:grpSpPr>
        <p:sp>
          <p:nvSpPr>
            <p:cNvPr id="3" name="object 3"/>
            <p:cNvSpPr/>
            <p:nvPr/>
          </p:nvSpPr>
          <p:spPr>
            <a:xfrm>
              <a:off x="7981335" y="527206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67737" y="591389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562821" y="2284867"/>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1">
                    <a:lumMod val="75000"/>
                  </a:schemeClr>
                </a:solidFill>
              </a:rPr>
              <a:t>PROJECT	</a:t>
            </a:r>
            <a:r>
              <a:rPr sz="4250" spc="-20" dirty="0">
                <a:solidFill>
                  <a:schemeClr val="accent1">
                    <a:lumMod val="75000"/>
                  </a:schemeClr>
                </a:solidFill>
              </a:rPr>
              <a:t>OVERVIEW</a:t>
            </a:r>
            <a:endParaRPr sz="4250" dirty="0">
              <a:solidFill>
                <a:schemeClr val="accent1">
                  <a:lumMod val="7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693AE577-CE76-E382-6997-AD236F2DED92}"/>
              </a:ext>
            </a:extLst>
          </p:cNvPr>
          <p:cNvSpPr txBox="1"/>
          <p:nvPr/>
        </p:nvSpPr>
        <p:spPr>
          <a:xfrm>
            <a:off x="1143000" y="1835009"/>
            <a:ext cx="7534890" cy="3477875"/>
          </a:xfrm>
          <a:prstGeom prst="rect">
            <a:avLst/>
          </a:prstGeom>
          <a:noFill/>
        </p:spPr>
        <p:txBody>
          <a:bodyPr wrap="square">
            <a:spAutoFit/>
          </a:bodyPr>
          <a:lstStyle/>
          <a:p>
            <a:r>
              <a:rPr lang="en-IN" sz="2000" dirty="0"/>
              <a:t>Employee salary analysis is a process where a company examines the pay structure of its employees to ensure that salaries are fair, competitive, and in line with the industry. The analysis involves comparing salaries across different job roles, levels of experience, and against market benchmarks. The primary goals are to identify and address any pay discrepancies, make informed decisions about salary adjustments, and ensure that the company's compensation practices support employee satisfaction and retention. This analysis is crucial for maintaining a motivated workforce and managing the company's payroll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1">
                    <a:lumMod val="75000"/>
                  </a:schemeClr>
                </a:solidFill>
              </a:rPr>
              <a:t>W</a:t>
            </a:r>
            <a:r>
              <a:rPr sz="3200" spc="-20" dirty="0">
                <a:solidFill>
                  <a:schemeClr val="accent1">
                    <a:lumMod val="75000"/>
                  </a:schemeClr>
                </a:solidFill>
              </a:rPr>
              <a:t>H</a:t>
            </a:r>
            <a:r>
              <a:rPr sz="3200" spc="20" dirty="0">
                <a:solidFill>
                  <a:schemeClr val="accent1">
                    <a:lumMod val="75000"/>
                  </a:schemeClr>
                </a:solidFill>
              </a:rPr>
              <a:t>O</a:t>
            </a:r>
            <a:r>
              <a:rPr sz="3200" spc="-235" dirty="0">
                <a:solidFill>
                  <a:schemeClr val="accent1">
                    <a:lumMod val="75000"/>
                  </a:schemeClr>
                </a:solidFill>
              </a:rPr>
              <a:t> </a:t>
            </a:r>
            <a:r>
              <a:rPr sz="3200" spc="-10" dirty="0">
                <a:solidFill>
                  <a:schemeClr val="accent1">
                    <a:lumMod val="75000"/>
                  </a:schemeClr>
                </a:solidFill>
              </a:rPr>
              <a:t>AR</a:t>
            </a:r>
            <a:r>
              <a:rPr sz="3200" spc="15" dirty="0">
                <a:solidFill>
                  <a:schemeClr val="accent1">
                    <a:lumMod val="75000"/>
                  </a:schemeClr>
                </a:solidFill>
              </a:rPr>
              <a:t>E</a:t>
            </a:r>
            <a:r>
              <a:rPr sz="3200" spc="-35" dirty="0">
                <a:solidFill>
                  <a:schemeClr val="accent1">
                    <a:lumMod val="75000"/>
                  </a:schemeClr>
                </a:solidFill>
              </a:rPr>
              <a:t> </a:t>
            </a:r>
            <a:r>
              <a:rPr sz="3200" spc="-10" dirty="0">
                <a:solidFill>
                  <a:schemeClr val="accent1">
                    <a:lumMod val="75000"/>
                  </a:schemeClr>
                </a:solidFill>
              </a:rPr>
              <a:t>T</a:t>
            </a:r>
            <a:r>
              <a:rPr sz="3200" spc="-15" dirty="0">
                <a:solidFill>
                  <a:schemeClr val="accent1">
                    <a:lumMod val="75000"/>
                  </a:schemeClr>
                </a:solidFill>
              </a:rPr>
              <a:t>H</a:t>
            </a:r>
            <a:r>
              <a:rPr sz="3200" spc="15" dirty="0">
                <a:solidFill>
                  <a:schemeClr val="accent1">
                    <a:lumMod val="75000"/>
                  </a:schemeClr>
                </a:solidFill>
              </a:rPr>
              <a:t>E</a:t>
            </a:r>
            <a:r>
              <a:rPr sz="3200" spc="-35" dirty="0">
                <a:solidFill>
                  <a:schemeClr val="accent1">
                    <a:lumMod val="75000"/>
                  </a:schemeClr>
                </a:solidFill>
              </a:rPr>
              <a:t> </a:t>
            </a:r>
            <a:r>
              <a:rPr sz="3200" spc="-20" dirty="0">
                <a:solidFill>
                  <a:schemeClr val="accent1">
                    <a:lumMod val="75000"/>
                  </a:schemeClr>
                </a:solidFill>
              </a:rPr>
              <a:t>E</a:t>
            </a:r>
            <a:r>
              <a:rPr sz="3200" spc="30" dirty="0">
                <a:solidFill>
                  <a:schemeClr val="accent1">
                    <a:lumMod val="75000"/>
                  </a:schemeClr>
                </a:solidFill>
              </a:rPr>
              <a:t>N</a:t>
            </a:r>
            <a:r>
              <a:rPr sz="3200" spc="15" dirty="0">
                <a:solidFill>
                  <a:schemeClr val="accent1">
                    <a:lumMod val="75000"/>
                  </a:schemeClr>
                </a:solidFill>
              </a:rPr>
              <a:t>D</a:t>
            </a:r>
            <a:r>
              <a:rPr sz="3200" spc="-45" dirty="0">
                <a:solidFill>
                  <a:schemeClr val="accent1">
                    <a:lumMod val="75000"/>
                  </a:schemeClr>
                </a:solidFill>
              </a:rPr>
              <a:t> </a:t>
            </a:r>
            <a:r>
              <a:rPr sz="3200" dirty="0">
                <a:solidFill>
                  <a:schemeClr val="accent1">
                    <a:lumMod val="75000"/>
                  </a:schemeClr>
                </a:solidFill>
              </a:rPr>
              <a:t>U</a:t>
            </a:r>
            <a:r>
              <a:rPr sz="3200" spc="10" dirty="0">
                <a:solidFill>
                  <a:schemeClr val="accent1">
                    <a:lumMod val="75000"/>
                  </a:schemeClr>
                </a:solidFill>
              </a:rPr>
              <a:t>S</a:t>
            </a:r>
            <a:r>
              <a:rPr sz="3200" spc="-25" dirty="0">
                <a:solidFill>
                  <a:schemeClr val="accent1">
                    <a:lumMod val="75000"/>
                  </a:schemeClr>
                </a:solidFill>
              </a:rPr>
              <a:t>E</a:t>
            </a:r>
            <a:r>
              <a:rPr sz="3200" spc="-10" dirty="0">
                <a:solidFill>
                  <a:schemeClr val="accent1">
                    <a:lumMod val="75000"/>
                  </a:schemeClr>
                </a:solidFill>
              </a:rPr>
              <a:t>R</a:t>
            </a:r>
            <a:r>
              <a:rPr sz="3200" spc="5" dirty="0">
                <a:solidFill>
                  <a:schemeClr val="accent1">
                    <a:lumMod val="75000"/>
                  </a:schemeClr>
                </a:solidFill>
              </a:rPr>
              <a:t>S?</a:t>
            </a:r>
            <a:endParaRPr sz="3200" dirty="0">
              <a:solidFill>
                <a:schemeClr val="accent1">
                  <a:lumMod val="75000"/>
                </a:schemeClr>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9E1D1F2F-5A31-81F9-9D23-2CCE61176D24}"/>
              </a:ext>
            </a:extLst>
          </p:cNvPr>
          <p:cNvSpPr txBox="1"/>
          <p:nvPr/>
        </p:nvSpPr>
        <p:spPr>
          <a:xfrm>
            <a:off x="835895" y="2011926"/>
            <a:ext cx="6017342" cy="2794483"/>
          </a:xfrm>
          <a:prstGeom prst="rect">
            <a:avLst/>
          </a:prstGeom>
          <a:noFill/>
        </p:spPr>
        <p:txBody>
          <a:bodyPr wrap="square">
            <a:spAutoFit/>
          </a:bodyPr>
          <a:lstStyle/>
          <a:p>
            <a:pPr marL="342900" indent="-342900">
              <a:lnSpc>
                <a:spcPct val="150000"/>
              </a:lnSpc>
              <a:buAutoNum type="arabicPeriod"/>
            </a:pPr>
            <a:r>
              <a:rPr lang="en-IN" sz="2400" dirty="0"/>
              <a:t>Employees</a:t>
            </a:r>
          </a:p>
          <a:p>
            <a:pPr marL="342900" indent="-342900">
              <a:lnSpc>
                <a:spcPct val="150000"/>
              </a:lnSpc>
              <a:buAutoNum type="arabicPeriod"/>
            </a:pPr>
            <a:r>
              <a:rPr lang="en-IN" sz="2400" dirty="0"/>
              <a:t>Employers/Management</a:t>
            </a:r>
          </a:p>
          <a:p>
            <a:pPr marL="342900" indent="-342900">
              <a:lnSpc>
                <a:spcPct val="150000"/>
              </a:lnSpc>
              <a:buAutoNum type="arabicPeriod" startAt="3"/>
            </a:pPr>
            <a:r>
              <a:rPr lang="en-IN" sz="2400" dirty="0"/>
              <a:t>Human Resources (HR) Department</a:t>
            </a:r>
          </a:p>
          <a:p>
            <a:pPr marL="342900" indent="-342900">
              <a:lnSpc>
                <a:spcPct val="150000"/>
              </a:lnSpc>
              <a:buAutoNum type="arabicPeriod" startAt="3"/>
            </a:pPr>
            <a:r>
              <a:rPr lang="en-IN" sz="2400" dirty="0"/>
              <a:t>The Organization</a:t>
            </a:r>
          </a:p>
          <a:p>
            <a:pPr>
              <a:lnSpc>
                <a:spcPct val="150000"/>
              </a:lnSpc>
            </a:pPr>
            <a:r>
              <a:rPr lang="en-IN" sz="2400" dirty="0"/>
              <a:t>5.  Prospective Employees</a:t>
            </a:r>
          </a:p>
        </p:txBody>
      </p:sp>
      <p:pic>
        <p:nvPicPr>
          <p:cNvPr id="11" name="Picture 10">
            <a:extLst>
              <a:ext uri="{FF2B5EF4-FFF2-40B4-BE49-F238E27FC236}">
                <a16:creationId xmlns:a16="http://schemas.microsoft.com/office/drawing/2014/main" id="{28936747-00F0-84CA-2419-14B2D17A36FB}"/>
              </a:ext>
            </a:extLst>
          </p:cNvPr>
          <p:cNvPicPr>
            <a:picLocks noChangeAspect="1"/>
          </p:cNvPicPr>
          <p:nvPr/>
        </p:nvPicPr>
        <p:blipFill rotWithShape="1">
          <a:blip r:embed="rId3">
            <a:extLst>
              <a:ext uri="{28A0092B-C50C-407E-A947-70E740481C1C}">
                <a14:useLocalDpi xmlns:a14="http://schemas.microsoft.com/office/drawing/2010/main" val="0"/>
              </a:ext>
            </a:extLst>
          </a:blip>
          <a:srcRect t="10114" b="5890"/>
          <a:stretch/>
        </p:blipFill>
        <p:spPr>
          <a:xfrm>
            <a:off x="4365401" y="3905067"/>
            <a:ext cx="4572000" cy="24780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748" y="1618456"/>
            <a:ext cx="2695574" cy="3248025"/>
          </a:xfrm>
          <a:prstGeom prst="ellipse">
            <a:avLst/>
          </a:prstGeom>
          <a:ln>
            <a:noFill/>
          </a:ln>
          <a:effectLst>
            <a:softEdge rad="112500"/>
          </a:effectLst>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547053"/>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chemeClr val="accent1">
                    <a:lumMod val="75000"/>
                  </a:schemeClr>
                </a:solidFill>
              </a:rPr>
              <a:t>O</a:t>
            </a:r>
            <a:r>
              <a:rPr sz="3600" spc="25" dirty="0">
                <a:solidFill>
                  <a:schemeClr val="accent1">
                    <a:lumMod val="75000"/>
                  </a:schemeClr>
                </a:solidFill>
              </a:rPr>
              <a:t>U</a:t>
            </a:r>
            <a:r>
              <a:rPr sz="3600" dirty="0">
                <a:solidFill>
                  <a:schemeClr val="accent1">
                    <a:lumMod val="75000"/>
                  </a:schemeClr>
                </a:solidFill>
              </a:rPr>
              <a:t>R</a:t>
            </a:r>
            <a:r>
              <a:rPr sz="3600" spc="5" dirty="0">
                <a:solidFill>
                  <a:schemeClr val="accent1">
                    <a:lumMod val="75000"/>
                  </a:schemeClr>
                </a:solidFill>
              </a:rPr>
              <a:t> </a:t>
            </a:r>
            <a:r>
              <a:rPr sz="3600" spc="25" dirty="0">
                <a:solidFill>
                  <a:schemeClr val="accent1">
                    <a:lumMod val="75000"/>
                  </a:schemeClr>
                </a:solidFill>
              </a:rPr>
              <a:t>S</a:t>
            </a:r>
            <a:r>
              <a:rPr sz="3600" spc="10" dirty="0">
                <a:solidFill>
                  <a:schemeClr val="accent1">
                    <a:lumMod val="75000"/>
                  </a:schemeClr>
                </a:solidFill>
              </a:rPr>
              <a:t>O</a:t>
            </a:r>
            <a:r>
              <a:rPr sz="3600" spc="25" dirty="0">
                <a:solidFill>
                  <a:schemeClr val="accent1">
                    <a:lumMod val="75000"/>
                  </a:schemeClr>
                </a:solidFill>
              </a:rPr>
              <a:t>LU</a:t>
            </a:r>
            <a:r>
              <a:rPr sz="3600" spc="-35" dirty="0">
                <a:solidFill>
                  <a:schemeClr val="accent1">
                    <a:lumMod val="75000"/>
                  </a:schemeClr>
                </a:solidFill>
              </a:rPr>
              <a:t>T</a:t>
            </a:r>
            <a:r>
              <a:rPr sz="3600" spc="-30" dirty="0">
                <a:solidFill>
                  <a:schemeClr val="accent1">
                    <a:lumMod val="75000"/>
                  </a:schemeClr>
                </a:solidFill>
              </a:rPr>
              <a:t>I</a:t>
            </a:r>
            <a:r>
              <a:rPr sz="3600" spc="10" dirty="0">
                <a:solidFill>
                  <a:schemeClr val="accent1">
                    <a:lumMod val="75000"/>
                  </a:schemeClr>
                </a:solidFill>
              </a:rPr>
              <a:t>O</a:t>
            </a:r>
            <a:r>
              <a:rPr sz="3600" dirty="0">
                <a:solidFill>
                  <a:schemeClr val="accent1">
                    <a:lumMod val="75000"/>
                  </a:schemeClr>
                </a:solidFill>
              </a:rPr>
              <a:t>N</a:t>
            </a:r>
            <a:r>
              <a:rPr sz="3600" spc="-345" dirty="0">
                <a:solidFill>
                  <a:schemeClr val="accent1">
                    <a:lumMod val="75000"/>
                  </a:schemeClr>
                </a:solidFill>
              </a:rPr>
              <a:t> </a:t>
            </a:r>
            <a:r>
              <a:rPr sz="3600" spc="-35" dirty="0">
                <a:solidFill>
                  <a:schemeClr val="accent1">
                    <a:lumMod val="75000"/>
                  </a:schemeClr>
                </a:solidFill>
              </a:rPr>
              <a:t>A</a:t>
            </a:r>
            <a:r>
              <a:rPr sz="3600" spc="-5" dirty="0">
                <a:solidFill>
                  <a:schemeClr val="accent1">
                    <a:lumMod val="75000"/>
                  </a:schemeClr>
                </a:solidFill>
              </a:rPr>
              <a:t>N</a:t>
            </a:r>
            <a:r>
              <a:rPr sz="3600" dirty="0">
                <a:solidFill>
                  <a:schemeClr val="accent1">
                    <a:lumMod val="75000"/>
                  </a:schemeClr>
                </a:solidFill>
              </a:rPr>
              <a:t>D</a:t>
            </a:r>
            <a:r>
              <a:rPr sz="3600" spc="35" dirty="0">
                <a:solidFill>
                  <a:schemeClr val="accent1">
                    <a:lumMod val="75000"/>
                  </a:schemeClr>
                </a:solidFill>
              </a:rPr>
              <a:t> </a:t>
            </a:r>
            <a:r>
              <a:rPr sz="3600" spc="-30" dirty="0">
                <a:solidFill>
                  <a:schemeClr val="accent1">
                    <a:lumMod val="75000"/>
                  </a:schemeClr>
                </a:solidFill>
              </a:rPr>
              <a:t>I</a:t>
            </a:r>
            <a:r>
              <a:rPr sz="3600" spc="-35" dirty="0">
                <a:solidFill>
                  <a:schemeClr val="accent1">
                    <a:lumMod val="75000"/>
                  </a:schemeClr>
                </a:solidFill>
              </a:rPr>
              <a:t>T</a:t>
            </a:r>
            <a:r>
              <a:rPr sz="3600" dirty="0">
                <a:solidFill>
                  <a:schemeClr val="accent1">
                    <a:lumMod val="75000"/>
                  </a:schemeClr>
                </a:solidFill>
              </a:rPr>
              <a:t>S</a:t>
            </a:r>
            <a:r>
              <a:rPr sz="3600" spc="60" dirty="0">
                <a:solidFill>
                  <a:schemeClr val="accent1">
                    <a:lumMod val="75000"/>
                  </a:schemeClr>
                </a:solidFill>
              </a:rPr>
              <a:t> </a:t>
            </a:r>
            <a:r>
              <a:rPr sz="3600" spc="-295" dirty="0">
                <a:solidFill>
                  <a:schemeClr val="accent1">
                    <a:lumMod val="75000"/>
                  </a:schemeClr>
                </a:solidFill>
              </a:rPr>
              <a:t>V</a:t>
            </a:r>
            <a:r>
              <a:rPr sz="3600" spc="-35" dirty="0">
                <a:solidFill>
                  <a:schemeClr val="accent1">
                    <a:lumMod val="75000"/>
                  </a:schemeClr>
                </a:solidFill>
              </a:rPr>
              <a:t>A</a:t>
            </a:r>
            <a:r>
              <a:rPr sz="3600" spc="25" dirty="0">
                <a:solidFill>
                  <a:schemeClr val="accent1">
                    <a:lumMod val="75000"/>
                  </a:schemeClr>
                </a:solidFill>
              </a:rPr>
              <a:t>LU</a:t>
            </a:r>
            <a:r>
              <a:rPr sz="3600" dirty="0">
                <a:solidFill>
                  <a:schemeClr val="accent1">
                    <a:lumMod val="75000"/>
                  </a:schemeClr>
                </a:solidFill>
              </a:rPr>
              <a:t>E</a:t>
            </a:r>
            <a:r>
              <a:rPr sz="3600" spc="-65" dirty="0">
                <a:solidFill>
                  <a:schemeClr val="accent1">
                    <a:lumMod val="75000"/>
                  </a:schemeClr>
                </a:solidFill>
              </a:rPr>
              <a:t> </a:t>
            </a:r>
            <a:r>
              <a:rPr sz="3600" spc="-15" dirty="0">
                <a:solidFill>
                  <a:schemeClr val="accent1">
                    <a:lumMod val="75000"/>
                  </a:schemeClr>
                </a:solidFill>
              </a:rPr>
              <a:t>P</a:t>
            </a:r>
            <a:r>
              <a:rPr sz="3600" spc="-30" dirty="0">
                <a:solidFill>
                  <a:schemeClr val="accent1">
                    <a:lumMod val="75000"/>
                  </a:schemeClr>
                </a:solidFill>
              </a:rPr>
              <a:t>R</a:t>
            </a:r>
            <a:r>
              <a:rPr sz="3600" spc="10" dirty="0">
                <a:solidFill>
                  <a:schemeClr val="accent1">
                    <a:lumMod val="75000"/>
                  </a:schemeClr>
                </a:solidFill>
              </a:rPr>
              <a:t>O</a:t>
            </a:r>
            <a:r>
              <a:rPr sz="3600" spc="-15" dirty="0">
                <a:solidFill>
                  <a:schemeClr val="accent1">
                    <a:lumMod val="75000"/>
                  </a:schemeClr>
                </a:solidFill>
              </a:rPr>
              <a:t>P</a:t>
            </a:r>
            <a:r>
              <a:rPr sz="3600" spc="10" dirty="0">
                <a:solidFill>
                  <a:schemeClr val="accent1">
                    <a:lumMod val="75000"/>
                  </a:schemeClr>
                </a:solidFill>
              </a:rPr>
              <a:t>O</a:t>
            </a:r>
            <a:r>
              <a:rPr sz="3600" spc="25" dirty="0">
                <a:solidFill>
                  <a:schemeClr val="accent1">
                    <a:lumMod val="75000"/>
                  </a:schemeClr>
                </a:solidFill>
              </a:rPr>
              <a:t>S</a:t>
            </a:r>
            <a:r>
              <a:rPr sz="3600" spc="-30" dirty="0">
                <a:solidFill>
                  <a:schemeClr val="accent1">
                    <a:lumMod val="75000"/>
                  </a:schemeClr>
                </a:solidFill>
              </a:rPr>
              <a:t>I</a:t>
            </a:r>
            <a:r>
              <a:rPr sz="3600" spc="-35" dirty="0">
                <a:solidFill>
                  <a:schemeClr val="accent1">
                    <a:lumMod val="75000"/>
                  </a:schemeClr>
                </a:solidFill>
              </a:rPr>
              <a:t>T</a:t>
            </a:r>
            <a:r>
              <a:rPr sz="3600" spc="-30" dirty="0">
                <a:solidFill>
                  <a:schemeClr val="accent1">
                    <a:lumMod val="75000"/>
                  </a:schemeClr>
                </a:solidFill>
              </a:rPr>
              <a:t>I</a:t>
            </a:r>
            <a:r>
              <a:rPr sz="3600" spc="10" dirty="0">
                <a:solidFill>
                  <a:schemeClr val="accent1">
                    <a:lumMod val="75000"/>
                  </a:schemeClr>
                </a:solidFill>
              </a:rPr>
              <a:t>O</a:t>
            </a:r>
            <a:r>
              <a:rPr sz="3600" dirty="0">
                <a:solidFill>
                  <a:schemeClr val="accent1">
                    <a:lumMod val="75000"/>
                  </a:schemeClr>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0D18B144-7EC6-E0DB-8689-A9AA1F567A81}"/>
              </a:ext>
            </a:extLst>
          </p:cNvPr>
          <p:cNvSpPr txBox="1"/>
          <p:nvPr/>
        </p:nvSpPr>
        <p:spPr>
          <a:xfrm>
            <a:off x="3429000" y="2281555"/>
            <a:ext cx="5307863" cy="3244863"/>
          </a:xfrm>
          <a:prstGeom prst="rect">
            <a:avLst/>
          </a:prstGeom>
          <a:noFill/>
        </p:spPr>
        <p:txBody>
          <a:bodyPr wrap="none" rtlCol="0">
            <a:spAutoFit/>
          </a:bodyPr>
          <a:lstStyle/>
          <a:p>
            <a:pPr marL="285750" indent="-285750">
              <a:lnSpc>
                <a:spcPct val="150000"/>
              </a:lnSpc>
              <a:buFont typeface="Wingdings" panose="05000000000000000000" pitchFamily="2" charset="2"/>
              <a:buChar char="§"/>
            </a:pPr>
            <a:r>
              <a:rPr lang="en-US" sz="2800" dirty="0"/>
              <a:t>Condition formatting - Missing</a:t>
            </a:r>
          </a:p>
          <a:p>
            <a:pPr marL="285750" indent="-285750">
              <a:lnSpc>
                <a:spcPct val="150000"/>
              </a:lnSpc>
              <a:buFont typeface="Wingdings" panose="05000000000000000000" pitchFamily="2" charset="2"/>
              <a:buChar char="§"/>
            </a:pPr>
            <a:r>
              <a:rPr lang="en-US" sz="2800" dirty="0"/>
              <a:t>Filter - Remove</a:t>
            </a:r>
          </a:p>
          <a:p>
            <a:pPr marL="285750" indent="-285750">
              <a:lnSpc>
                <a:spcPct val="150000"/>
              </a:lnSpc>
              <a:buFont typeface="Wingdings" panose="05000000000000000000" pitchFamily="2" charset="2"/>
              <a:buChar char="§"/>
            </a:pPr>
            <a:r>
              <a:rPr lang="en-US" sz="2800" dirty="0"/>
              <a:t>Formula – Salary Level </a:t>
            </a:r>
          </a:p>
          <a:p>
            <a:pPr marL="285750" indent="-285750">
              <a:lnSpc>
                <a:spcPct val="150000"/>
              </a:lnSpc>
              <a:buFont typeface="Wingdings" panose="05000000000000000000" pitchFamily="2" charset="2"/>
              <a:buChar char="§"/>
            </a:pPr>
            <a:r>
              <a:rPr lang="en-US" sz="2800" dirty="0"/>
              <a:t>Pivot - Summary</a:t>
            </a:r>
          </a:p>
          <a:p>
            <a:pPr marL="285750" indent="-285750">
              <a:lnSpc>
                <a:spcPct val="150000"/>
              </a:lnSpc>
              <a:buFont typeface="Wingdings" panose="05000000000000000000" pitchFamily="2" charset="2"/>
              <a:buChar char="§"/>
            </a:pPr>
            <a:r>
              <a:rPr lang="en-US" sz="2800" dirty="0"/>
              <a:t>Graph - Data visualization</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solidFill>
                  <a:schemeClr val="accent1">
                    <a:lumMod val="75000"/>
                  </a:schemeClr>
                </a:solidFill>
              </a:rPr>
              <a:t>DATASET DESCRIPTION</a:t>
            </a:r>
          </a:p>
        </p:txBody>
      </p:sp>
      <p:sp>
        <p:nvSpPr>
          <p:cNvPr id="3" name="TextBox 2">
            <a:extLst>
              <a:ext uri="{FF2B5EF4-FFF2-40B4-BE49-F238E27FC236}">
                <a16:creationId xmlns:a16="http://schemas.microsoft.com/office/drawing/2014/main" id="{360A95B6-921C-C620-AA28-7AFDBA72DCC8}"/>
              </a:ext>
            </a:extLst>
          </p:cNvPr>
          <p:cNvSpPr txBox="1"/>
          <p:nvPr/>
        </p:nvSpPr>
        <p:spPr>
          <a:xfrm>
            <a:off x="838200" y="1600200"/>
            <a:ext cx="8695266" cy="5570756"/>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sz="2000" dirty="0"/>
              <a:t>Employee Dataset = Kaggle </a:t>
            </a:r>
          </a:p>
          <a:p>
            <a:pPr marL="342900" indent="-342900">
              <a:lnSpc>
                <a:spcPct val="150000"/>
              </a:lnSpc>
              <a:buFont typeface="Wingdings" panose="05000000000000000000" pitchFamily="2" charset="2"/>
              <a:buChar char="ü"/>
            </a:pPr>
            <a:r>
              <a:rPr lang="en-US" sz="2000" dirty="0"/>
              <a:t>09 - Features</a:t>
            </a:r>
          </a:p>
          <a:p>
            <a:pPr marL="342900" indent="-342900">
              <a:lnSpc>
                <a:spcPct val="150000"/>
              </a:lnSpc>
              <a:buFont typeface="Wingdings" panose="05000000000000000000" pitchFamily="2" charset="2"/>
              <a:buChar char="ü"/>
            </a:pPr>
            <a:r>
              <a:rPr lang="en-US" sz="2000" dirty="0"/>
              <a:t>06 - Features</a:t>
            </a:r>
          </a:p>
          <a:p>
            <a:pPr marL="342900" indent="-342900">
              <a:lnSpc>
                <a:spcPct val="150000"/>
              </a:lnSpc>
              <a:buFont typeface="Wingdings" panose="05000000000000000000" pitchFamily="2" charset="2"/>
              <a:buChar char="ü"/>
            </a:pPr>
            <a:r>
              <a:rPr lang="en-US" sz="2000" dirty="0"/>
              <a:t>Employee ID - Numerical Value</a:t>
            </a:r>
          </a:p>
          <a:p>
            <a:pPr marL="342900" indent="-342900">
              <a:lnSpc>
                <a:spcPct val="150000"/>
              </a:lnSpc>
              <a:buFont typeface="Wingdings" panose="05000000000000000000" pitchFamily="2" charset="2"/>
              <a:buChar char="ü"/>
            </a:pPr>
            <a:r>
              <a:rPr lang="en-US" sz="2000" dirty="0"/>
              <a:t>Name - Text</a:t>
            </a:r>
          </a:p>
          <a:p>
            <a:pPr marL="342900" indent="-342900">
              <a:lnSpc>
                <a:spcPct val="150000"/>
              </a:lnSpc>
              <a:buFont typeface="Wingdings" panose="05000000000000000000" pitchFamily="2" charset="2"/>
              <a:buChar char="ü"/>
            </a:pPr>
            <a:r>
              <a:rPr lang="en-US" sz="2000" dirty="0"/>
              <a:t>Gender – Male, Female</a:t>
            </a:r>
          </a:p>
          <a:p>
            <a:pPr marL="342900" indent="-342900">
              <a:lnSpc>
                <a:spcPct val="150000"/>
              </a:lnSpc>
              <a:buFont typeface="Wingdings" panose="05000000000000000000" pitchFamily="2" charset="2"/>
              <a:buChar char="ü"/>
            </a:pPr>
            <a:r>
              <a:rPr lang="en-US" sz="2000" dirty="0"/>
              <a:t>Department - Text</a:t>
            </a:r>
          </a:p>
          <a:p>
            <a:pPr marL="342900" indent="-342900">
              <a:lnSpc>
                <a:spcPct val="150000"/>
              </a:lnSpc>
              <a:buFont typeface="Wingdings" panose="05000000000000000000" pitchFamily="2" charset="2"/>
              <a:buChar char="ü"/>
            </a:pPr>
            <a:r>
              <a:rPr lang="en-US" sz="2000" dirty="0"/>
              <a:t>Salary - Numerical Value</a:t>
            </a:r>
          </a:p>
          <a:p>
            <a:pPr marL="342900" indent="-342900">
              <a:lnSpc>
                <a:spcPct val="150000"/>
              </a:lnSpc>
              <a:buFont typeface="Wingdings" panose="05000000000000000000" pitchFamily="2" charset="2"/>
              <a:buChar char="ü"/>
            </a:pPr>
            <a:r>
              <a:rPr lang="en-US" sz="2000" dirty="0"/>
              <a:t>Salary level - Numerical value (Range)</a:t>
            </a:r>
          </a:p>
          <a:p>
            <a:pPr marL="342900" indent="-342900">
              <a:lnSpc>
                <a:spcPct val="150000"/>
              </a:lnSpc>
              <a:buFont typeface="Wingdings" panose="05000000000000000000" pitchFamily="2" charset="2"/>
              <a:buChar char="ü"/>
            </a:pPr>
            <a:r>
              <a:rPr lang="en-US" sz="2000" dirty="0"/>
              <a:t>Pivot Table - Row Labels, Count of Name</a:t>
            </a:r>
          </a:p>
          <a:p>
            <a:r>
              <a:rPr lang="en-US" sz="2000" dirty="0"/>
              <a:t>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753600" y="58483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448800" y="628401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04800" y="33528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1">
                    <a:lumMod val="75000"/>
                  </a:schemeClr>
                </a:solidFill>
              </a:rPr>
              <a:t>THE</a:t>
            </a:r>
            <a:r>
              <a:rPr sz="4250" spc="20" dirty="0">
                <a:solidFill>
                  <a:schemeClr val="accent1">
                    <a:lumMod val="75000"/>
                  </a:schemeClr>
                </a:solidFill>
              </a:rPr>
              <a:t> </a:t>
            </a:r>
            <a:r>
              <a:rPr lang="en-US" sz="4250" spc="20" dirty="0">
                <a:solidFill>
                  <a:schemeClr val="accent1">
                    <a:lumMod val="75000"/>
                  </a:schemeClr>
                </a:solidFill>
              </a:rPr>
              <a:t>"</a:t>
            </a:r>
            <a:r>
              <a:rPr sz="4250" spc="10" dirty="0">
                <a:solidFill>
                  <a:schemeClr val="accent1">
                    <a:lumMod val="75000"/>
                  </a:schemeClr>
                </a:solidFill>
              </a:rPr>
              <a:t>WOW</a:t>
            </a:r>
            <a:r>
              <a:rPr lang="en-US" sz="4250" spc="10" dirty="0">
                <a:solidFill>
                  <a:schemeClr val="accent1">
                    <a:lumMod val="75000"/>
                  </a:schemeClr>
                </a:solidFill>
              </a:rPr>
              <a:t>"</a:t>
            </a:r>
            <a:r>
              <a:rPr sz="4250" spc="85" dirty="0">
                <a:solidFill>
                  <a:schemeClr val="accent1">
                    <a:lumMod val="75000"/>
                  </a:schemeClr>
                </a:solidFill>
              </a:rPr>
              <a:t> </a:t>
            </a:r>
            <a:r>
              <a:rPr sz="4250" spc="10" dirty="0">
                <a:solidFill>
                  <a:schemeClr val="accent1">
                    <a:lumMod val="75000"/>
                  </a:schemeClr>
                </a:solidFill>
              </a:rPr>
              <a:t>IN</a:t>
            </a:r>
            <a:r>
              <a:rPr sz="4250" spc="-5" dirty="0">
                <a:solidFill>
                  <a:schemeClr val="accent1">
                    <a:lumMod val="75000"/>
                  </a:schemeClr>
                </a:solidFill>
              </a:rPr>
              <a:t> </a:t>
            </a:r>
            <a:r>
              <a:rPr sz="4250" spc="15" dirty="0">
                <a:solidFill>
                  <a:schemeClr val="accent1">
                    <a:lumMod val="75000"/>
                  </a:schemeClr>
                </a:solidFill>
              </a:rPr>
              <a:t>OUR</a:t>
            </a:r>
            <a:r>
              <a:rPr sz="4250" spc="-10" dirty="0">
                <a:solidFill>
                  <a:schemeClr val="accent1">
                    <a:lumMod val="75000"/>
                  </a:schemeClr>
                </a:solidFill>
              </a:rPr>
              <a:t> </a:t>
            </a:r>
            <a:r>
              <a:rPr sz="4250" spc="20" dirty="0">
                <a:solidFill>
                  <a:schemeClr val="accent1">
                    <a:lumMod val="75000"/>
                  </a:schemeClr>
                </a:solidFill>
              </a:rPr>
              <a:t>SOLUTION</a:t>
            </a:r>
            <a:endParaRPr sz="4250" dirty="0">
              <a:solidFill>
                <a:schemeClr val="accent1">
                  <a:lumMod val="75000"/>
                </a:schemeClr>
              </a:solidFill>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752475" y="1891788"/>
            <a:ext cx="8534018" cy="1077218"/>
          </a:xfrm>
          <a:prstGeom prst="rect">
            <a:avLst/>
          </a:prstGeom>
          <a:noFill/>
        </p:spPr>
        <p:txBody>
          <a:bodyPr wrap="square" rtlCol="0">
            <a:spAutoFit/>
          </a:bodyPr>
          <a:lstStyle/>
          <a:p>
            <a:pPr algn="l">
              <a:buFont typeface="Arial" panose="020B0604020202020204" pitchFamily="34" charset="0"/>
              <a:buChar char="•"/>
            </a:pPr>
            <a:endParaRPr lang="en-US" sz="32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Salary level : =VLOOKUP(E2,TableRange,2,1)</a:t>
            </a:r>
          </a:p>
        </p:txBody>
      </p:sp>
      <p:sp>
        <p:nvSpPr>
          <p:cNvPr id="11" name="TextBox 10">
            <a:extLst>
              <a:ext uri="{FF2B5EF4-FFF2-40B4-BE49-F238E27FC236}">
                <a16:creationId xmlns:a16="http://schemas.microsoft.com/office/drawing/2014/main" id="{64F9D519-7296-093D-F486-7A12F291EA89}"/>
              </a:ext>
            </a:extLst>
          </p:cNvPr>
          <p:cNvSpPr txBox="1"/>
          <p:nvPr/>
        </p:nvSpPr>
        <p:spPr>
          <a:xfrm>
            <a:off x="2771775" y="3319722"/>
            <a:ext cx="9090950" cy="2308324"/>
          </a:xfrm>
          <a:prstGeom prst="rect">
            <a:avLst/>
          </a:prstGeom>
          <a:noFill/>
        </p:spPr>
        <p:txBody>
          <a:bodyPr wrap="none" rtlCol="0">
            <a:spAutoFit/>
          </a:bodyPr>
          <a:lstStyle/>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TableRange</a:t>
            </a:r>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Select Columns (B To F)</a:t>
            </a:r>
          </a:p>
          <a:p>
            <a:r>
              <a:rPr lang="en-US" sz="2800" dirty="0">
                <a:latin typeface="Times New Roman" panose="02020603050405020304" pitchFamily="18" charset="0"/>
                <a:cs typeface="Times New Roman" panose="02020603050405020304" pitchFamily="18" charset="0"/>
              </a:rPr>
              <a:t>                     Click Create Pivot Table</a:t>
            </a:r>
          </a:p>
          <a:p>
            <a:r>
              <a:rPr lang="en-US" sz="2800" dirty="0">
                <a:latin typeface="Times New Roman" panose="02020603050405020304" pitchFamily="18" charset="0"/>
                <a:cs typeface="Times New Roman" panose="02020603050405020304" pitchFamily="18" charset="0"/>
              </a:rPr>
              <a:t>                     Left Click to Group Pivot Table</a:t>
            </a:r>
          </a:p>
          <a:p>
            <a:r>
              <a:rPr lang="en-US" sz="2800" dirty="0">
                <a:latin typeface="Times New Roman" panose="02020603050405020304" pitchFamily="18" charset="0"/>
                <a:cs typeface="Times New Roman" panose="02020603050405020304" pitchFamily="18" charset="0"/>
              </a:rPr>
              <a:t>                     Click Filter to Remove the null value or blanks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722</TotalTime>
  <Words>751</Words>
  <Application>Microsoft Office PowerPoint</Application>
  <PresentationFormat>Widescreen</PresentationFormat>
  <Paragraphs>115</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Roboto</vt:lpstr>
      <vt:lpstr>Times New Roman</vt:lpstr>
      <vt:lpstr>Trebuchet MS</vt:lpstr>
      <vt:lpstr>Wingdings</vt:lpstr>
      <vt:lpstr>Wingdings 3</vt:lpstr>
      <vt:lpstr>Facet</vt:lpstr>
      <vt:lpstr>EMPLOYEE DATA ANALYSIS USING EXCEL  </vt:lpstr>
      <vt:lpstr>PROJECT TITLE</vt:lpstr>
      <vt:lpstr>AGENTA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Kabilan S</cp:lastModifiedBy>
  <cp:revision>14</cp:revision>
  <dcterms:created xsi:type="dcterms:W3CDTF">2024-03-29T15:07:22Z</dcterms:created>
  <dcterms:modified xsi:type="dcterms:W3CDTF">2024-08-31T13:26:23Z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