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OneDrive/Desktop/Cber%20EDU/project_supportfiles-main/encryptedImage.jp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Secure Data Hiding in Image Using Steganography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Potnuri Pujitha Priyanka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International School Of Technology And Sciences For Women (CSE-AI)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AI-based techniques to enhance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a mobile application for easy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with blockchain for added security and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Exploring audio and video steganography techniques.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the rise of digital communication, ensuring secure data transmission has become a crucial challenge. Traditional encryption techniques can raise suspicion, making them vulnerable to attacks. Steganography provides a method to hide sensitive information within images, making data transfer more secure and discreet. This project focuses on implementing a secure image-based steganographic system that enables efficient data hiding without compromising image quality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316736"/>
            <a:ext cx="11613485" cy="54498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r>
              <a:rPr lang="en-IN" b="1" dirty="0"/>
              <a:t>Libraries:</a:t>
            </a:r>
            <a:r>
              <a:rPr lang="en-IN" dirty="0"/>
              <a:t>OpenCV2,Hardware(OS),String</a:t>
            </a:r>
          </a:p>
          <a:p>
            <a:r>
              <a:rPr lang="en-IN" b="1" dirty="0"/>
              <a:t>Platform: </a:t>
            </a:r>
            <a:r>
              <a:rPr lang="en-IN" dirty="0"/>
              <a:t>VS Code or Python IDLE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Uses LSB-based image steganography for secure data hiding.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Minimal distortion to the original image, maintaining high visual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encode and decode hidden messages with password protection.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Real-world applications in confidential communication and watermarking.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Supports Jpg Format.</a:t>
            </a:r>
          </a:p>
          <a:p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Government and Defense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Journalists and Whistleblowers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Corporate Businesses for Secure Data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General Users for Private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Army Defences for securing and Hiding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67512"/>
            <a:ext cx="11029615" cy="53078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33520-BBC3-46FF-F2F3-AC1C2FCB0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51" y="1929384"/>
            <a:ext cx="899525" cy="1496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560B76-31AB-82F1-73E8-4E06501E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1856232"/>
            <a:ext cx="987553" cy="1636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EB6845-644F-DA41-00DB-A2E243675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898" y="1984248"/>
            <a:ext cx="4410179" cy="47457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0553E5-458C-4363-4BF9-FE25C9B4C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713" y="1883664"/>
            <a:ext cx="4363052" cy="47548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9B69F7-8D21-3EF2-BCB7-9AF8A0B4CD49}"/>
              </a:ext>
            </a:extLst>
          </p:cNvPr>
          <p:cNvSpPr txBox="1"/>
          <p:nvPr/>
        </p:nvSpPr>
        <p:spPr>
          <a:xfrm>
            <a:off x="621792" y="1463040"/>
            <a:ext cx="101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Output: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B27A83-BC41-D90E-0CE1-EF103B9D6526}"/>
              </a:ext>
            </a:extLst>
          </p:cNvPr>
          <p:cNvSpPr txBox="1"/>
          <p:nvPr/>
        </p:nvSpPr>
        <p:spPr>
          <a:xfrm>
            <a:off x="1773936" y="1472184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Input: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07FB6-35C4-3D9E-6E60-0144BF924493}"/>
              </a:ext>
            </a:extLst>
          </p:cNvPr>
          <p:cNvSpPr txBox="1"/>
          <p:nvPr/>
        </p:nvSpPr>
        <p:spPr>
          <a:xfrm>
            <a:off x="3525012" y="1444752"/>
            <a:ext cx="185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 for Encrypt: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C41DDB-9C8B-9631-A35F-E94E2CF0EFE7}"/>
              </a:ext>
            </a:extLst>
          </p:cNvPr>
          <p:cNvSpPr txBox="1"/>
          <p:nvPr/>
        </p:nvSpPr>
        <p:spPr>
          <a:xfrm>
            <a:off x="7795260" y="1508760"/>
            <a:ext cx="2180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 for Decrypt: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demonstrates how steganography can be used as a secure means of hiding sensitive data within images. </a:t>
            </a:r>
          </a:p>
          <a:p>
            <a:r>
              <a:rPr lang="en-US" dirty="0"/>
              <a:t>The system ensures minimal data loss and high confidentiality, making it a valuable tool for secure communications.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  <a:p>
            <a:r>
              <a:rPr lang="en-IN" dirty="0">
                <a:hlinkClick r:id="rId2" action="ppaction://hlinkfile"/>
              </a:rPr>
              <a:t>https://github.com/Priya-smiley/Stegno.git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71</TotalTime>
  <Words>336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Roboto</vt:lpstr>
      <vt:lpstr>Wingdings 2</vt:lpstr>
      <vt:lpstr>DividendVTI</vt:lpstr>
      <vt:lpstr>Secure Data Hiding in Image Using Steganography 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Pujitha Priyanka Potnuri</cp:lastModifiedBy>
  <cp:revision>26</cp:revision>
  <dcterms:created xsi:type="dcterms:W3CDTF">2021-05-26T16:50:10Z</dcterms:created>
  <dcterms:modified xsi:type="dcterms:W3CDTF">2025-02-26T13:51:04Z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