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261A6-42D7-47E8-AEAE-00A792B69379}" type="doc">
      <dgm:prSet loTypeId="urn:microsoft.com/office/officeart/2011/layout/HexagonRadial" loCatId="officeonlin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00E8F8A-FA78-4090-B772-B588B7C00A3F}">
      <dgm:prSet phldrT="[Text]"/>
      <dgm:spPr/>
      <dgm:t>
        <a:bodyPr/>
        <a:lstStyle/>
        <a:p>
          <a:r>
            <a:rPr lang="en-IN" dirty="0"/>
            <a:t>137.35M Total Sales</a:t>
          </a:r>
        </a:p>
      </dgm:t>
    </dgm:pt>
    <dgm:pt modelId="{5959C552-A06A-4991-9B7B-CEE92D7F39A0}" type="parTrans" cxnId="{A4610FB8-12A5-4DC4-BBC1-9EF60F93F100}">
      <dgm:prSet/>
      <dgm:spPr/>
      <dgm:t>
        <a:bodyPr/>
        <a:lstStyle/>
        <a:p>
          <a:endParaRPr lang="en-IN"/>
        </a:p>
      </dgm:t>
    </dgm:pt>
    <dgm:pt modelId="{FD86D40C-08D1-431E-86B7-96686C43018B}" type="sibTrans" cxnId="{A4610FB8-12A5-4DC4-BBC1-9EF60F93F100}">
      <dgm:prSet/>
      <dgm:spPr/>
      <dgm:t>
        <a:bodyPr/>
        <a:lstStyle/>
        <a:p>
          <a:endParaRPr lang="en-IN"/>
        </a:p>
      </dgm:t>
    </dgm:pt>
    <dgm:pt modelId="{FCE7011B-5FD6-4DD7-8A07-25F72FC1B5ED}">
      <dgm:prSet phldrT="[Text]"/>
      <dgm:spPr/>
      <dgm:t>
        <a:bodyPr/>
        <a:lstStyle/>
        <a:p>
          <a:r>
            <a:rPr lang="en-IN" dirty="0"/>
            <a:t>79.09M Offline Sales</a:t>
          </a:r>
        </a:p>
      </dgm:t>
    </dgm:pt>
    <dgm:pt modelId="{C695E7D9-F56F-40BA-BEE1-597F95E39C54}" type="parTrans" cxnId="{B06478FE-2F49-400C-B301-DC10A0145085}">
      <dgm:prSet/>
      <dgm:spPr/>
      <dgm:t>
        <a:bodyPr/>
        <a:lstStyle/>
        <a:p>
          <a:endParaRPr lang="en-IN"/>
        </a:p>
      </dgm:t>
    </dgm:pt>
    <dgm:pt modelId="{AD0CF902-8322-41C8-AD93-9CDEAB00701A}" type="sibTrans" cxnId="{B06478FE-2F49-400C-B301-DC10A0145085}">
      <dgm:prSet/>
      <dgm:spPr/>
      <dgm:t>
        <a:bodyPr/>
        <a:lstStyle/>
        <a:p>
          <a:endParaRPr lang="en-IN"/>
        </a:p>
      </dgm:t>
    </dgm:pt>
    <dgm:pt modelId="{1232D240-EF04-4316-A924-44E5A3E3FA2B}">
      <dgm:prSet phldrT="[Text]"/>
      <dgm:spPr/>
      <dgm:t>
        <a:bodyPr/>
        <a:lstStyle/>
        <a:p>
          <a:r>
            <a:rPr lang="en-IN" dirty="0"/>
            <a:t>58.25M Online Sales</a:t>
          </a:r>
        </a:p>
      </dgm:t>
    </dgm:pt>
    <dgm:pt modelId="{5E3F0FA1-BE98-4FA7-93AC-408776401722}" type="parTrans" cxnId="{47923290-7C34-4390-A591-21E2A16913C7}">
      <dgm:prSet/>
      <dgm:spPr/>
      <dgm:t>
        <a:bodyPr/>
        <a:lstStyle/>
        <a:p>
          <a:endParaRPr lang="en-IN"/>
        </a:p>
      </dgm:t>
    </dgm:pt>
    <dgm:pt modelId="{F9C1AB70-EC48-4DD8-B7D6-A3B6CE7B7635}" type="sibTrans" cxnId="{47923290-7C34-4390-A591-21E2A16913C7}">
      <dgm:prSet/>
      <dgm:spPr/>
      <dgm:t>
        <a:bodyPr/>
        <a:lstStyle/>
        <a:p>
          <a:endParaRPr lang="en-IN"/>
        </a:p>
      </dgm:t>
    </dgm:pt>
    <dgm:pt modelId="{A8FFDD05-43CD-4E2F-8E8F-0815B62CEE61}">
      <dgm:prSet phldrT="[Text]"/>
      <dgm:spPr/>
      <dgm:t>
        <a:bodyPr/>
        <a:lstStyle/>
        <a:p>
          <a:r>
            <a:rPr lang="en-IN" dirty="0"/>
            <a:t>19.10K Total Cost</a:t>
          </a:r>
        </a:p>
      </dgm:t>
    </dgm:pt>
    <dgm:pt modelId="{59DD98F3-7391-46C5-90A7-D8B89A5E9985}" type="parTrans" cxnId="{37A58F18-F3D3-4243-B1DD-3FC7CB0C6978}">
      <dgm:prSet/>
      <dgm:spPr/>
      <dgm:t>
        <a:bodyPr/>
        <a:lstStyle/>
        <a:p>
          <a:endParaRPr lang="en-IN"/>
        </a:p>
      </dgm:t>
    </dgm:pt>
    <dgm:pt modelId="{158F1BF0-8003-451A-83B8-66611A1C7327}" type="sibTrans" cxnId="{37A58F18-F3D3-4243-B1DD-3FC7CB0C6978}">
      <dgm:prSet/>
      <dgm:spPr/>
      <dgm:t>
        <a:bodyPr/>
        <a:lstStyle/>
        <a:p>
          <a:endParaRPr lang="en-IN"/>
        </a:p>
      </dgm:t>
    </dgm:pt>
    <dgm:pt modelId="{E92E802C-2787-41BC-B9E9-D4573F54C0C3}">
      <dgm:prSet phldrT="[Text]"/>
      <dgm:spPr/>
      <dgm:t>
        <a:bodyPr/>
        <a:lstStyle/>
        <a:p>
          <a:r>
            <a:rPr lang="en-IN" dirty="0"/>
            <a:t>44.17M Total Profit</a:t>
          </a:r>
        </a:p>
      </dgm:t>
    </dgm:pt>
    <dgm:pt modelId="{41553C90-6E0D-4FAF-9436-9BB7AB934244}" type="parTrans" cxnId="{0D20A0B6-72EB-4861-9178-60F43013431D}">
      <dgm:prSet/>
      <dgm:spPr/>
      <dgm:t>
        <a:bodyPr/>
        <a:lstStyle/>
        <a:p>
          <a:endParaRPr lang="en-IN"/>
        </a:p>
      </dgm:t>
    </dgm:pt>
    <dgm:pt modelId="{6C4C9B4E-D5B0-4012-A2C4-A7611F3F7EDE}" type="sibTrans" cxnId="{0D20A0B6-72EB-4861-9178-60F43013431D}">
      <dgm:prSet/>
      <dgm:spPr/>
      <dgm:t>
        <a:bodyPr/>
        <a:lstStyle/>
        <a:p>
          <a:endParaRPr lang="en-IN"/>
        </a:p>
      </dgm:t>
    </dgm:pt>
    <dgm:pt modelId="{4BC13BA7-0838-4414-A86E-6D0C037ED9A0}">
      <dgm:prSet phldrT="[Text]"/>
      <dgm:spPr/>
      <dgm:t>
        <a:bodyPr/>
        <a:lstStyle/>
        <a:p>
          <a:r>
            <a:rPr lang="en-IN" dirty="0"/>
            <a:t>513K Sold Units</a:t>
          </a:r>
        </a:p>
      </dgm:t>
    </dgm:pt>
    <dgm:pt modelId="{0B62C1F8-CABE-4126-AB44-D4C30417E3A1}" type="parTrans" cxnId="{B4F0CA5E-C8C1-4AD7-9963-34A99F823DDE}">
      <dgm:prSet/>
      <dgm:spPr/>
      <dgm:t>
        <a:bodyPr/>
        <a:lstStyle/>
        <a:p>
          <a:endParaRPr lang="en-IN"/>
        </a:p>
      </dgm:t>
    </dgm:pt>
    <dgm:pt modelId="{468BAE77-D2FF-4052-84E6-4F26134D69B1}" type="sibTrans" cxnId="{B4F0CA5E-C8C1-4AD7-9963-34A99F823DDE}">
      <dgm:prSet/>
      <dgm:spPr/>
      <dgm:t>
        <a:bodyPr/>
        <a:lstStyle/>
        <a:p>
          <a:endParaRPr lang="en-IN"/>
        </a:p>
      </dgm:t>
    </dgm:pt>
    <dgm:pt modelId="{1A188144-39AC-40BF-A43C-BFA615E5F973}">
      <dgm:prSet phldrT="[Text]"/>
      <dgm:spPr/>
      <dgm:t>
        <a:bodyPr/>
        <a:lstStyle/>
        <a:p>
          <a:endParaRPr lang="en-IN" dirty="0"/>
        </a:p>
      </dgm:t>
    </dgm:pt>
    <dgm:pt modelId="{1B18715D-C1BD-4E79-A59D-3F8538ABFEA0}" type="parTrans" cxnId="{3B993E1F-5FA7-4739-8181-42955051E03A}">
      <dgm:prSet/>
      <dgm:spPr/>
      <dgm:t>
        <a:bodyPr/>
        <a:lstStyle/>
        <a:p>
          <a:endParaRPr lang="en-IN"/>
        </a:p>
      </dgm:t>
    </dgm:pt>
    <dgm:pt modelId="{5D9FCBF6-3233-47C0-8D85-1E341C8AAB8C}" type="sibTrans" cxnId="{3B993E1F-5FA7-4739-8181-42955051E03A}">
      <dgm:prSet/>
      <dgm:spPr/>
      <dgm:t>
        <a:bodyPr/>
        <a:lstStyle/>
        <a:p>
          <a:endParaRPr lang="en-IN"/>
        </a:p>
      </dgm:t>
    </dgm:pt>
    <dgm:pt modelId="{52CD12CC-CF3C-410D-9FA1-FD8210FE6CFC}" type="pres">
      <dgm:prSet presAssocID="{294261A6-42D7-47E8-AEAE-00A792B6937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11497F1-73D2-492C-ACAD-BACA4C22665E}" type="pres">
      <dgm:prSet presAssocID="{500E8F8A-FA78-4090-B772-B588B7C00A3F}" presName="Parent" presStyleLbl="node0" presStyleIdx="0" presStyleCnt="1">
        <dgm:presLayoutVars>
          <dgm:chMax val="6"/>
          <dgm:chPref val="6"/>
        </dgm:presLayoutVars>
      </dgm:prSet>
      <dgm:spPr/>
    </dgm:pt>
    <dgm:pt modelId="{52156940-D63E-4861-8238-65D2915AA87B}" type="pres">
      <dgm:prSet presAssocID="{FCE7011B-5FD6-4DD7-8A07-25F72FC1B5ED}" presName="Accent1" presStyleCnt="0"/>
      <dgm:spPr/>
    </dgm:pt>
    <dgm:pt modelId="{1B462B4D-FDF6-4E6C-B636-B7F1BF3ACF42}" type="pres">
      <dgm:prSet presAssocID="{FCE7011B-5FD6-4DD7-8A07-25F72FC1B5ED}" presName="Accent" presStyleLbl="bgShp" presStyleIdx="0" presStyleCnt="5"/>
      <dgm:spPr/>
    </dgm:pt>
    <dgm:pt modelId="{982B1A6A-FD42-47DD-8A7F-D50EC35865E0}" type="pres">
      <dgm:prSet presAssocID="{FCE7011B-5FD6-4DD7-8A07-25F72FC1B5ED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1A0BE66-8059-49D0-8911-2C4FF3581660}" type="pres">
      <dgm:prSet presAssocID="{1232D240-EF04-4316-A924-44E5A3E3FA2B}" presName="Accent2" presStyleCnt="0"/>
      <dgm:spPr/>
    </dgm:pt>
    <dgm:pt modelId="{0E31C0C4-C2D5-4ECA-837D-69EA0BB8B122}" type="pres">
      <dgm:prSet presAssocID="{1232D240-EF04-4316-A924-44E5A3E3FA2B}" presName="Accent" presStyleLbl="bgShp" presStyleIdx="1" presStyleCnt="5"/>
      <dgm:spPr/>
    </dgm:pt>
    <dgm:pt modelId="{43764A89-627F-4552-B0E9-7ABA2262E7C5}" type="pres">
      <dgm:prSet presAssocID="{1232D240-EF04-4316-A924-44E5A3E3FA2B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098420B-9506-4BD9-BB04-A74EB1B2C273}" type="pres">
      <dgm:prSet presAssocID="{A8FFDD05-43CD-4E2F-8E8F-0815B62CEE61}" presName="Accent3" presStyleCnt="0"/>
      <dgm:spPr/>
    </dgm:pt>
    <dgm:pt modelId="{AD693A24-83EC-4EAB-8E28-1FE01EA82C93}" type="pres">
      <dgm:prSet presAssocID="{A8FFDD05-43CD-4E2F-8E8F-0815B62CEE61}" presName="Accent" presStyleLbl="bgShp" presStyleIdx="2" presStyleCnt="5"/>
      <dgm:spPr/>
    </dgm:pt>
    <dgm:pt modelId="{8C6FBFC1-9370-448B-84FB-330118D670E4}" type="pres">
      <dgm:prSet presAssocID="{A8FFDD05-43CD-4E2F-8E8F-0815B62CEE61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CDD96-C82B-4A51-8D47-B2AE85AD001F}" type="pres">
      <dgm:prSet presAssocID="{E92E802C-2787-41BC-B9E9-D4573F54C0C3}" presName="Accent4" presStyleCnt="0"/>
      <dgm:spPr/>
    </dgm:pt>
    <dgm:pt modelId="{0B66DF7F-1364-462D-B7FC-155ACA658583}" type="pres">
      <dgm:prSet presAssocID="{E92E802C-2787-41BC-B9E9-D4573F54C0C3}" presName="Accent" presStyleLbl="bgShp" presStyleIdx="3" presStyleCnt="5"/>
      <dgm:spPr/>
    </dgm:pt>
    <dgm:pt modelId="{6AC9788C-1A49-42D7-B074-A4802C72B4A2}" type="pres">
      <dgm:prSet presAssocID="{E92E802C-2787-41BC-B9E9-D4573F54C0C3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1CB7810-F913-48BD-9E94-42213754FC0B}" type="pres">
      <dgm:prSet presAssocID="{4BC13BA7-0838-4414-A86E-6D0C037ED9A0}" presName="Accent5" presStyleCnt="0"/>
      <dgm:spPr/>
    </dgm:pt>
    <dgm:pt modelId="{E80EB0F4-49DC-4F29-A81B-98F1337476B8}" type="pres">
      <dgm:prSet presAssocID="{4BC13BA7-0838-4414-A86E-6D0C037ED9A0}" presName="Accent" presStyleLbl="bgShp" presStyleIdx="4" presStyleCnt="5"/>
      <dgm:spPr/>
    </dgm:pt>
    <dgm:pt modelId="{D68469AF-FF97-4F8C-9478-E06010847949}" type="pres">
      <dgm:prSet presAssocID="{4BC13BA7-0838-4414-A86E-6D0C037ED9A0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6DCC015-72F0-4A90-B17A-8DA59A67776C}" type="presOf" srcId="{1232D240-EF04-4316-A924-44E5A3E3FA2B}" destId="{43764A89-627F-4552-B0E9-7ABA2262E7C5}" srcOrd="0" destOrd="0" presId="urn:microsoft.com/office/officeart/2011/layout/HexagonRadial"/>
    <dgm:cxn modelId="{00875317-64F2-40E9-88AD-53CC78987C8B}" type="presOf" srcId="{A8FFDD05-43CD-4E2F-8E8F-0815B62CEE61}" destId="{8C6FBFC1-9370-448B-84FB-330118D670E4}" srcOrd="0" destOrd="0" presId="urn:microsoft.com/office/officeart/2011/layout/HexagonRadial"/>
    <dgm:cxn modelId="{37A58F18-F3D3-4243-B1DD-3FC7CB0C6978}" srcId="{500E8F8A-FA78-4090-B772-B588B7C00A3F}" destId="{A8FFDD05-43CD-4E2F-8E8F-0815B62CEE61}" srcOrd="2" destOrd="0" parTransId="{59DD98F3-7391-46C5-90A7-D8B89A5E9985}" sibTransId="{158F1BF0-8003-451A-83B8-66611A1C7327}"/>
    <dgm:cxn modelId="{3B993E1F-5FA7-4739-8181-42955051E03A}" srcId="{294261A6-42D7-47E8-AEAE-00A792B69379}" destId="{1A188144-39AC-40BF-A43C-BFA615E5F973}" srcOrd="1" destOrd="0" parTransId="{1B18715D-C1BD-4E79-A59D-3F8538ABFEA0}" sibTransId="{5D9FCBF6-3233-47C0-8D85-1E341C8AAB8C}"/>
    <dgm:cxn modelId="{B4F0CA5E-C8C1-4AD7-9963-34A99F823DDE}" srcId="{500E8F8A-FA78-4090-B772-B588B7C00A3F}" destId="{4BC13BA7-0838-4414-A86E-6D0C037ED9A0}" srcOrd="4" destOrd="0" parTransId="{0B62C1F8-CABE-4126-AB44-D4C30417E3A1}" sibTransId="{468BAE77-D2FF-4052-84E6-4F26134D69B1}"/>
    <dgm:cxn modelId="{42069E7A-3D16-48EB-8E6C-A9A2E6D950D6}" type="presOf" srcId="{E92E802C-2787-41BC-B9E9-D4573F54C0C3}" destId="{6AC9788C-1A49-42D7-B074-A4802C72B4A2}" srcOrd="0" destOrd="0" presId="urn:microsoft.com/office/officeart/2011/layout/HexagonRadial"/>
    <dgm:cxn modelId="{47923290-7C34-4390-A591-21E2A16913C7}" srcId="{500E8F8A-FA78-4090-B772-B588B7C00A3F}" destId="{1232D240-EF04-4316-A924-44E5A3E3FA2B}" srcOrd="1" destOrd="0" parTransId="{5E3F0FA1-BE98-4FA7-93AC-408776401722}" sibTransId="{F9C1AB70-EC48-4DD8-B7D6-A3B6CE7B7635}"/>
    <dgm:cxn modelId="{9FC1F393-2C18-4AB9-99E7-28047CE4E2E0}" type="presOf" srcId="{FCE7011B-5FD6-4DD7-8A07-25F72FC1B5ED}" destId="{982B1A6A-FD42-47DD-8A7F-D50EC35865E0}" srcOrd="0" destOrd="0" presId="urn:microsoft.com/office/officeart/2011/layout/HexagonRadial"/>
    <dgm:cxn modelId="{4D557399-E51F-446F-95EA-CB015AF74115}" type="presOf" srcId="{500E8F8A-FA78-4090-B772-B588B7C00A3F}" destId="{A11497F1-73D2-492C-ACAD-BACA4C22665E}" srcOrd="0" destOrd="0" presId="urn:microsoft.com/office/officeart/2011/layout/HexagonRadial"/>
    <dgm:cxn modelId="{46E788A4-55FF-45C1-B259-F3F07CFF4798}" type="presOf" srcId="{4BC13BA7-0838-4414-A86E-6D0C037ED9A0}" destId="{D68469AF-FF97-4F8C-9478-E06010847949}" srcOrd="0" destOrd="0" presId="urn:microsoft.com/office/officeart/2011/layout/HexagonRadial"/>
    <dgm:cxn modelId="{0D20A0B6-72EB-4861-9178-60F43013431D}" srcId="{500E8F8A-FA78-4090-B772-B588B7C00A3F}" destId="{E92E802C-2787-41BC-B9E9-D4573F54C0C3}" srcOrd="3" destOrd="0" parTransId="{41553C90-6E0D-4FAF-9436-9BB7AB934244}" sibTransId="{6C4C9B4E-D5B0-4012-A2C4-A7611F3F7EDE}"/>
    <dgm:cxn modelId="{A4610FB8-12A5-4DC4-BBC1-9EF60F93F100}" srcId="{294261A6-42D7-47E8-AEAE-00A792B69379}" destId="{500E8F8A-FA78-4090-B772-B588B7C00A3F}" srcOrd="0" destOrd="0" parTransId="{5959C552-A06A-4991-9B7B-CEE92D7F39A0}" sibTransId="{FD86D40C-08D1-431E-86B7-96686C43018B}"/>
    <dgm:cxn modelId="{87CE5DD6-46F2-4EBE-8700-B5D0983E8856}" type="presOf" srcId="{294261A6-42D7-47E8-AEAE-00A792B69379}" destId="{52CD12CC-CF3C-410D-9FA1-FD8210FE6CFC}" srcOrd="0" destOrd="0" presId="urn:microsoft.com/office/officeart/2011/layout/HexagonRadial"/>
    <dgm:cxn modelId="{B06478FE-2F49-400C-B301-DC10A0145085}" srcId="{500E8F8A-FA78-4090-B772-B588B7C00A3F}" destId="{FCE7011B-5FD6-4DD7-8A07-25F72FC1B5ED}" srcOrd="0" destOrd="0" parTransId="{C695E7D9-F56F-40BA-BEE1-597F95E39C54}" sibTransId="{AD0CF902-8322-41C8-AD93-9CDEAB00701A}"/>
    <dgm:cxn modelId="{EEA420E0-7AB9-4EAC-A2BA-0D6239497EB9}" type="presParOf" srcId="{52CD12CC-CF3C-410D-9FA1-FD8210FE6CFC}" destId="{A11497F1-73D2-492C-ACAD-BACA4C22665E}" srcOrd="0" destOrd="0" presId="urn:microsoft.com/office/officeart/2011/layout/HexagonRadial"/>
    <dgm:cxn modelId="{F0AD23A3-B9F0-46B9-B1A3-752082A5C26E}" type="presParOf" srcId="{52CD12CC-CF3C-410D-9FA1-FD8210FE6CFC}" destId="{52156940-D63E-4861-8238-65D2915AA87B}" srcOrd="1" destOrd="0" presId="urn:microsoft.com/office/officeart/2011/layout/HexagonRadial"/>
    <dgm:cxn modelId="{B4FCD408-A9F3-40A2-B773-CDA702B3D199}" type="presParOf" srcId="{52156940-D63E-4861-8238-65D2915AA87B}" destId="{1B462B4D-FDF6-4E6C-B636-B7F1BF3ACF42}" srcOrd="0" destOrd="0" presId="urn:microsoft.com/office/officeart/2011/layout/HexagonRadial"/>
    <dgm:cxn modelId="{FD1B7A6F-4C78-48B0-9B4C-476E45A9C7B5}" type="presParOf" srcId="{52CD12CC-CF3C-410D-9FA1-FD8210FE6CFC}" destId="{982B1A6A-FD42-47DD-8A7F-D50EC35865E0}" srcOrd="2" destOrd="0" presId="urn:microsoft.com/office/officeart/2011/layout/HexagonRadial"/>
    <dgm:cxn modelId="{E2B11E15-09C5-4F4C-89E8-02530E796710}" type="presParOf" srcId="{52CD12CC-CF3C-410D-9FA1-FD8210FE6CFC}" destId="{11A0BE66-8059-49D0-8911-2C4FF3581660}" srcOrd="3" destOrd="0" presId="urn:microsoft.com/office/officeart/2011/layout/HexagonRadial"/>
    <dgm:cxn modelId="{54A653B2-4E72-485E-835B-F5D464B97541}" type="presParOf" srcId="{11A0BE66-8059-49D0-8911-2C4FF3581660}" destId="{0E31C0C4-C2D5-4ECA-837D-69EA0BB8B122}" srcOrd="0" destOrd="0" presId="urn:microsoft.com/office/officeart/2011/layout/HexagonRadial"/>
    <dgm:cxn modelId="{7F248687-58AC-43EB-B774-FE51BD361AB6}" type="presParOf" srcId="{52CD12CC-CF3C-410D-9FA1-FD8210FE6CFC}" destId="{43764A89-627F-4552-B0E9-7ABA2262E7C5}" srcOrd="4" destOrd="0" presId="urn:microsoft.com/office/officeart/2011/layout/HexagonRadial"/>
    <dgm:cxn modelId="{317A6370-9F75-4D7A-99BD-496BC0D7F249}" type="presParOf" srcId="{52CD12CC-CF3C-410D-9FA1-FD8210FE6CFC}" destId="{D098420B-9506-4BD9-BB04-A74EB1B2C273}" srcOrd="5" destOrd="0" presId="urn:microsoft.com/office/officeart/2011/layout/HexagonRadial"/>
    <dgm:cxn modelId="{16B616DF-6F3C-440F-BBA4-416613170537}" type="presParOf" srcId="{D098420B-9506-4BD9-BB04-A74EB1B2C273}" destId="{AD693A24-83EC-4EAB-8E28-1FE01EA82C93}" srcOrd="0" destOrd="0" presId="urn:microsoft.com/office/officeart/2011/layout/HexagonRadial"/>
    <dgm:cxn modelId="{4DA0FC69-404F-4EB6-A63A-B0D12A45C8DF}" type="presParOf" srcId="{52CD12CC-CF3C-410D-9FA1-FD8210FE6CFC}" destId="{8C6FBFC1-9370-448B-84FB-330118D670E4}" srcOrd="6" destOrd="0" presId="urn:microsoft.com/office/officeart/2011/layout/HexagonRadial"/>
    <dgm:cxn modelId="{BEC680E3-D8C6-4B6A-898E-80F63697FE7B}" type="presParOf" srcId="{52CD12CC-CF3C-410D-9FA1-FD8210FE6CFC}" destId="{2D7CDD96-C82B-4A51-8D47-B2AE85AD001F}" srcOrd="7" destOrd="0" presId="urn:microsoft.com/office/officeart/2011/layout/HexagonRadial"/>
    <dgm:cxn modelId="{EF7E2484-40BC-46FC-A721-5FE9797CE17F}" type="presParOf" srcId="{2D7CDD96-C82B-4A51-8D47-B2AE85AD001F}" destId="{0B66DF7F-1364-462D-B7FC-155ACA658583}" srcOrd="0" destOrd="0" presId="urn:microsoft.com/office/officeart/2011/layout/HexagonRadial"/>
    <dgm:cxn modelId="{8EE62D42-5CE8-430B-9DDD-512042C9CB75}" type="presParOf" srcId="{52CD12CC-CF3C-410D-9FA1-FD8210FE6CFC}" destId="{6AC9788C-1A49-42D7-B074-A4802C72B4A2}" srcOrd="8" destOrd="0" presId="urn:microsoft.com/office/officeart/2011/layout/HexagonRadial"/>
    <dgm:cxn modelId="{C75E8AF7-0C5A-48A4-8884-8777BD4C4BBA}" type="presParOf" srcId="{52CD12CC-CF3C-410D-9FA1-FD8210FE6CFC}" destId="{41CB7810-F913-48BD-9E94-42213754FC0B}" srcOrd="9" destOrd="0" presId="urn:microsoft.com/office/officeart/2011/layout/HexagonRadial"/>
    <dgm:cxn modelId="{F91F8C60-0718-4607-8BFC-01E60EF1CF98}" type="presParOf" srcId="{41CB7810-F913-48BD-9E94-42213754FC0B}" destId="{E80EB0F4-49DC-4F29-A81B-98F1337476B8}" srcOrd="0" destOrd="0" presId="urn:microsoft.com/office/officeart/2011/layout/HexagonRadial"/>
    <dgm:cxn modelId="{5CFABBA8-EB07-4BE2-A2A9-EA647A23DADC}" type="presParOf" srcId="{52CD12CC-CF3C-410D-9FA1-FD8210FE6CFC}" destId="{D68469AF-FF97-4F8C-9478-E06010847949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497F1-73D2-492C-ACAD-BACA4C22665E}">
      <dsp:nvSpPr>
        <dsp:cNvPr id="0" name=""/>
        <dsp:cNvSpPr/>
      </dsp:nvSpPr>
      <dsp:spPr>
        <a:xfrm>
          <a:off x="1176987" y="1188971"/>
          <a:ext cx="1511234" cy="130727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137.35M Total Sales</a:t>
          </a:r>
        </a:p>
      </dsp:txBody>
      <dsp:txXfrm>
        <a:off x="1427420" y="1405605"/>
        <a:ext cx="1010368" cy="874011"/>
      </dsp:txXfrm>
    </dsp:sp>
    <dsp:sp modelId="{0E31C0C4-C2D5-4ECA-837D-69EA0BB8B122}">
      <dsp:nvSpPr>
        <dsp:cNvPr id="0" name=""/>
        <dsp:cNvSpPr/>
      </dsp:nvSpPr>
      <dsp:spPr>
        <a:xfrm>
          <a:off x="2123310" y="563526"/>
          <a:ext cx="570184" cy="49128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2B1A6A-FD42-47DD-8A7F-D50EC35865E0}">
      <dsp:nvSpPr>
        <dsp:cNvPr id="0" name=""/>
        <dsp:cNvSpPr/>
      </dsp:nvSpPr>
      <dsp:spPr>
        <a:xfrm>
          <a:off x="1316193" y="0"/>
          <a:ext cx="1238446" cy="107140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79.09M Offline Sales</a:t>
          </a:r>
        </a:p>
      </dsp:txBody>
      <dsp:txXfrm>
        <a:off x="1521430" y="177554"/>
        <a:ext cx="827972" cy="716293"/>
      </dsp:txXfrm>
    </dsp:sp>
    <dsp:sp modelId="{AD693A24-83EC-4EAB-8E28-1FE01EA82C93}">
      <dsp:nvSpPr>
        <dsp:cNvPr id="0" name=""/>
        <dsp:cNvSpPr/>
      </dsp:nvSpPr>
      <dsp:spPr>
        <a:xfrm>
          <a:off x="2788760" y="1481976"/>
          <a:ext cx="570184" cy="49128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764A89-627F-4552-B0E9-7ABA2262E7C5}">
      <dsp:nvSpPr>
        <dsp:cNvPr id="0" name=""/>
        <dsp:cNvSpPr/>
      </dsp:nvSpPr>
      <dsp:spPr>
        <a:xfrm>
          <a:off x="2451992" y="658983"/>
          <a:ext cx="1238446" cy="107140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58.25M Online Sales</a:t>
          </a:r>
        </a:p>
      </dsp:txBody>
      <dsp:txXfrm>
        <a:off x="2657229" y="836537"/>
        <a:ext cx="827972" cy="716293"/>
      </dsp:txXfrm>
    </dsp:sp>
    <dsp:sp modelId="{0B66DF7F-1364-462D-B7FC-155ACA658583}">
      <dsp:nvSpPr>
        <dsp:cNvPr id="0" name=""/>
        <dsp:cNvSpPr/>
      </dsp:nvSpPr>
      <dsp:spPr>
        <a:xfrm>
          <a:off x="2326495" y="2518732"/>
          <a:ext cx="570184" cy="49128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6FBFC1-9370-448B-84FB-330118D670E4}">
      <dsp:nvSpPr>
        <dsp:cNvPr id="0" name=""/>
        <dsp:cNvSpPr/>
      </dsp:nvSpPr>
      <dsp:spPr>
        <a:xfrm>
          <a:off x="2451992" y="1954468"/>
          <a:ext cx="1238446" cy="107140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19.10K Total Cost</a:t>
          </a:r>
        </a:p>
      </dsp:txBody>
      <dsp:txXfrm>
        <a:off x="2657229" y="2132022"/>
        <a:ext cx="827972" cy="716293"/>
      </dsp:txXfrm>
    </dsp:sp>
    <dsp:sp modelId="{E80EB0F4-49DC-4F29-A81B-98F1337476B8}">
      <dsp:nvSpPr>
        <dsp:cNvPr id="0" name=""/>
        <dsp:cNvSpPr/>
      </dsp:nvSpPr>
      <dsp:spPr>
        <a:xfrm>
          <a:off x="1179799" y="2626352"/>
          <a:ext cx="570184" cy="49128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C9788C-1A49-42D7-B074-A4802C72B4A2}">
      <dsp:nvSpPr>
        <dsp:cNvPr id="0" name=""/>
        <dsp:cNvSpPr/>
      </dsp:nvSpPr>
      <dsp:spPr>
        <a:xfrm>
          <a:off x="1316193" y="2614189"/>
          <a:ext cx="1238446" cy="107140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44.17M Total Profit</a:t>
          </a:r>
        </a:p>
      </dsp:txBody>
      <dsp:txXfrm>
        <a:off x="1521430" y="2791743"/>
        <a:ext cx="827972" cy="716293"/>
      </dsp:txXfrm>
    </dsp:sp>
    <dsp:sp modelId="{D68469AF-FF97-4F8C-9478-E06010847949}">
      <dsp:nvSpPr>
        <dsp:cNvPr id="0" name=""/>
        <dsp:cNvSpPr/>
      </dsp:nvSpPr>
      <dsp:spPr>
        <a:xfrm>
          <a:off x="175122" y="1955206"/>
          <a:ext cx="1238446" cy="107140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513K Sold Units</a:t>
          </a:r>
        </a:p>
      </dsp:txBody>
      <dsp:txXfrm>
        <a:off x="380359" y="2132760"/>
        <a:ext cx="827972" cy="71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8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8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7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28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 Analysis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3BC2F-87A1-5A66-983B-B4B83EC75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3" y="639097"/>
            <a:ext cx="6521246" cy="38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1EF2D-1EC5-1F3A-C548-0CD6A46BE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9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BE0C-281B-0B06-68CF-7F7592AF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C5F2-50D5-FEAC-8C05-E1BD5652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Analyzing sales data and uncover sales trends over time, finding key metrics, connection between different aspects of sales and guiding in smarter strategies for successful business.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61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4C4F-432E-0972-A1AD-D8AE14F2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0B3762-3855-8729-9CEF-BA52173FC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939892"/>
              </p:ext>
            </p:extLst>
          </p:nvPr>
        </p:nvGraphicFramePr>
        <p:xfrm>
          <a:off x="2230439" y="2463282"/>
          <a:ext cx="3865561" cy="3685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6A2F2F9F-5105-5153-7416-28C3A328CA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8"/>
          <a:stretch/>
        </p:blipFill>
        <p:spPr>
          <a:xfrm>
            <a:off x="7161537" y="2697713"/>
            <a:ext cx="3674789" cy="34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4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1511-18C0-8A7A-DFD8-44A46132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IN" dirty="0"/>
              <a:t>Sales Trends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7AC5A3-1141-2341-1C14-C9838951B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93" y="1877147"/>
            <a:ext cx="3128217" cy="322669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4A47F-AD0F-1BA9-5745-6DF369D4F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79" y="4717270"/>
            <a:ext cx="2417514" cy="1868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0CDB49-8DC7-D605-099D-7D664A760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4632855"/>
            <a:ext cx="2417514" cy="19528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31C0BA-82F5-781B-F8CA-37C7D7EE1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8" y="1830057"/>
            <a:ext cx="3438615" cy="2476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527E9A-6DD6-63BB-475D-5AAC832DB8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7" y="1830056"/>
            <a:ext cx="336948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1497-CED2-2CF4-4C96-30B71616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2178"/>
            <a:ext cx="7729728" cy="481553"/>
          </a:xfrm>
        </p:spPr>
        <p:txBody>
          <a:bodyPr>
            <a:normAutofit fontScale="90000"/>
          </a:bodyPr>
          <a:lstStyle/>
          <a:p>
            <a:r>
              <a:rPr lang="en-IN" dirty="0"/>
              <a:t>Sales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18E9F-DC60-58B7-7209-3ABEED81A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1258887"/>
            <a:ext cx="9479901" cy="4936639"/>
          </a:xfrm>
        </p:spPr>
      </p:pic>
    </p:spTree>
    <p:extLst>
      <p:ext uri="{BB962C8B-B14F-4D97-AF65-F5344CB8AC3E}">
        <p14:creationId xmlns:p14="http://schemas.microsoft.com/office/powerpoint/2010/main" val="35945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A44C-6E83-649E-CF9B-CE782500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9541"/>
            <a:ext cx="7729728" cy="556198"/>
          </a:xfrm>
        </p:spPr>
        <p:txBody>
          <a:bodyPr>
            <a:normAutofit fontScale="90000"/>
          </a:bodyPr>
          <a:lstStyle/>
          <a:p>
            <a:r>
              <a:rPr lang="en-IN" dirty="0"/>
              <a:t>Revenue Dashboard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8949D85-EF5A-78E1-D7BD-6DBD61444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1" y="1032647"/>
            <a:ext cx="11280711" cy="5582757"/>
          </a:xfrm>
        </p:spPr>
      </p:pic>
    </p:spTree>
    <p:extLst>
      <p:ext uri="{BB962C8B-B14F-4D97-AF65-F5344CB8AC3E}">
        <p14:creationId xmlns:p14="http://schemas.microsoft.com/office/powerpoint/2010/main" val="825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453E-5D9E-51E2-E64E-67684E23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E482-AB27-5EBA-09C5-7B42E4A2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5 sold items are cosmetics, office supplies, Household, Baby food and Clothes</a:t>
            </a:r>
          </a:p>
          <a:p>
            <a:r>
              <a:rPr lang="en-IN" dirty="0"/>
              <a:t>Bottom 5 sold items are Personal care, Vegetables, Beverages, Snacks and Fruits.</a:t>
            </a:r>
          </a:p>
          <a:p>
            <a:r>
              <a:rPr lang="en-IN" dirty="0"/>
              <a:t> Based on region Sub-Saharan Africa has highest sales followed by Europe and Australia least sales is in North America and Central America.</a:t>
            </a:r>
          </a:p>
          <a:p>
            <a:r>
              <a:rPr lang="en-IN" dirty="0"/>
              <a:t>Offline Sales is higher than Online sales.</a:t>
            </a:r>
          </a:p>
          <a:p>
            <a:r>
              <a:rPr lang="en-IN" dirty="0"/>
              <a:t>Order priority is higher for H type.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00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373B-3F3D-D112-1C3E-0CEEB9AD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56198"/>
          </a:xfrm>
        </p:spPr>
        <p:txBody>
          <a:bodyPr>
            <a:normAutofit fontScale="90000"/>
          </a:bodyPr>
          <a:lstStyle/>
          <a:p>
            <a:r>
              <a:rPr lang="en-IN" dirty="0"/>
              <a:t>Yearly Sales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00FC23-DF2C-0DA0-C48D-FE0669A19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970080"/>
              </p:ext>
            </p:extLst>
          </p:nvPr>
        </p:nvGraphicFramePr>
        <p:xfrm>
          <a:off x="2230438" y="1782147"/>
          <a:ext cx="7731123" cy="46598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577041">
                  <a:extLst>
                    <a:ext uri="{9D8B030D-6E8A-4147-A177-3AD203B41FA5}">
                      <a16:colId xmlns:a16="http://schemas.microsoft.com/office/drawing/2014/main" val="3831547069"/>
                    </a:ext>
                  </a:extLst>
                </a:gridCol>
                <a:gridCol w="2577041">
                  <a:extLst>
                    <a:ext uri="{9D8B030D-6E8A-4147-A177-3AD203B41FA5}">
                      <a16:colId xmlns:a16="http://schemas.microsoft.com/office/drawing/2014/main" val="3915450810"/>
                    </a:ext>
                  </a:extLst>
                </a:gridCol>
                <a:gridCol w="2577041">
                  <a:extLst>
                    <a:ext uri="{9D8B030D-6E8A-4147-A177-3AD203B41FA5}">
                      <a16:colId xmlns:a16="http://schemas.microsoft.com/office/drawing/2014/main" val="1198311824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73655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19.19M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07717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11.13M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95691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31.90M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36971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20.33M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70165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16.63M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29875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12.43M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78621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12.37M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9946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13.37M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58530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137.35M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7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73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0703-060E-1AC6-9CA9-0F14380F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86826"/>
          </a:xfrm>
        </p:spPr>
        <p:txBody>
          <a:bodyPr>
            <a:normAutofit fontScale="90000"/>
          </a:bodyPr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9B54-398F-CC0A-FA04-4EC400120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40768"/>
            <a:ext cx="7729728" cy="3799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Based on Analysis:</a:t>
            </a:r>
          </a:p>
          <a:p>
            <a:r>
              <a:rPr lang="en-IN" dirty="0"/>
              <a:t>February and November seems to have highest sales. We can multiply our sales by introducing special offers and  discounts for our top selling products during those months.</a:t>
            </a:r>
          </a:p>
          <a:p>
            <a:r>
              <a:rPr lang="en-IN" dirty="0"/>
              <a:t>Improving sales of least sold products by enhancing product features, educating customers, customer reviews and testimonials, promotional offers and pricing strategy</a:t>
            </a:r>
          </a:p>
          <a:p>
            <a:r>
              <a:rPr lang="en-IN" dirty="0"/>
              <a:t>Enhancing customer reviews and referral offers help us to attract new customers and retain our existing customers</a:t>
            </a:r>
          </a:p>
          <a:p>
            <a:r>
              <a:rPr lang="en-IN" dirty="0"/>
              <a:t> Optimize online orders by user friendly design, improving loading speed, product presentation, social media marketing and personalized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618906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75</TotalTime>
  <Words>264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PowerPoint Presentation</vt:lpstr>
      <vt:lpstr>Overview</vt:lpstr>
      <vt:lpstr>Key Performance indicators</vt:lpstr>
      <vt:lpstr>Sales Trends</vt:lpstr>
      <vt:lpstr>Sales Dashboard</vt:lpstr>
      <vt:lpstr>Revenue Dashboard</vt:lpstr>
      <vt:lpstr>Trends </vt:lpstr>
      <vt:lpstr>Yearly Sales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priya3652024@outlook.com</dc:creator>
  <cp:lastModifiedBy>priya3652024@outlook.com</cp:lastModifiedBy>
  <cp:revision>1</cp:revision>
  <dcterms:created xsi:type="dcterms:W3CDTF">2024-06-14T08:51:32Z</dcterms:created>
  <dcterms:modified xsi:type="dcterms:W3CDTF">2024-06-14T10:06:47Z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