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304" r:id="rId4"/>
    <p:sldId id="303" r:id="rId5"/>
    <p:sldId id="305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F7D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0" d="100"/>
          <a:sy n="80" d="100"/>
        </p:scale>
        <p:origin x="58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308A1-FBC5-4F5D-8225-274E7DDE58AB}" type="doc">
      <dgm:prSet loTypeId="urn:microsoft.com/office/officeart/2011/layout/HexagonRadial" loCatId="cycle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E6DEB9FE-BA48-4EA0-AFF0-494F22CEDABD}">
      <dgm:prSet phldrT="[Text]"/>
      <dgm:spPr/>
      <dgm:t>
        <a:bodyPr/>
        <a:lstStyle/>
        <a:p>
          <a:r>
            <a:rPr lang="en-IN" dirty="0" err="1"/>
            <a:t>Atliq</a:t>
          </a:r>
          <a:r>
            <a:rPr lang="en-IN" dirty="0"/>
            <a:t> Grands</a:t>
          </a:r>
        </a:p>
      </dgm:t>
    </dgm:pt>
    <dgm:pt modelId="{55C0007F-0CCB-473A-A1D3-B780AE3184CE}" type="parTrans" cxnId="{DC7F775E-1E7F-4C8F-8535-748D8472DFB8}">
      <dgm:prSet/>
      <dgm:spPr/>
      <dgm:t>
        <a:bodyPr/>
        <a:lstStyle/>
        <a:p>
          <a:endParaRPr lang="en-IN"/>
        </a:p>
      </dgm:t>
    </dgm:pt>
    <dgm:pt modelId="{9207CFE8-FEEF-4693-BE6A-CEA1294CB286}" type="sibTrans" cxnId="{DC7F775E-1E7F-4C8F-8535-748D8472DFB8}">
      <dgm:prSet/>
      <dgm:spPr/>
      <dgm:t>
        <a:bodyPr/>
        <a:lstStyle/>
        <a:p>
          <a:endParaRPr lang="en-IN"/>
        </a:p>
      </dgm:t>
    </dgm:pt>
    <dgm:pt modelId="{F32BC9B5-19DE-4F1E-BE6E-4B6E79A40149}">
      <dgm:prSet phldrT="[Text]"/>
      <dgm:spPr/>
      <dgm:t>
        <a:bodyPr/>
        <a:lstStyle/>
        <a:p>
          <a:r>
            <a:rPr lang="en-IN" dirty="0" err="1"/>
            <a:t>Atliq</a:t>
          </a:r>
          <a:r>
            <a:rPr lang="en-IN" dirty="0"/>
            <a:t> Exotica</a:t>
          </a:r>
        </a:p>
      </dgm:t>
    </dgm:pt>
    <dgm:pt modelId="{AF64ABE3-C669-4856-A9FB-0A039500B4EF}" type="parTrans" cxnId="{2956B414-71AF-406C-8582-A29E9CD8D2A9}">
      <dgm:prSet/>
      <dgm:spPr/>
      <dgm:t>
        <a:bodyPr/>
        <a:lstStyle/>
        <a:p>
          <a:endParaRPr lang="en-IN"/>
        </a:p>
      </dgm:t>
    </dgm:pt>
    <dgm:pt modelId="{13BC0A47-96DD-4475-B0B9-3DE91543EC33}" type="sibTrans" cxnId="{2956B414-71AF-406C-8582-A29E9CD8D2A9}">
      <dgm:prSet/>
      <dgm:spPr/>
      <dgm:t>
        <a:bodyPr/>
        <a:lstStyle/>
        <a:p>
          <a:endParaRPr lang="en-IN"/>
        </a:p>
      </dgm:t>
    </dgm:pt>
    <dgm:pt modelId="{20FF9E60-C85F-4981-B337-A6CF90486930}">
      <dgm:prSet phldrT="[Text]"/>
      <dgm:spPr/>
      <dgm:t>
        <a:bodyPr/>
        <a:lstStyle/>
        <a:p>
          <a:r>
            <a:rPr lang="en-IN" dirty="0" err="1"/>
            <a:t>Atliq</a:t>
          </a:r>
          <a:r>
            <a:rPr lang="en-IN" dirty="0"/>
            <a:t> Palace</a:t>
          </a:r>
        </a:p>
      </dgm:t>
    </dgm:pt>
    <dgm:pt modelId="{844FB135-F4AD-409D-8F10-4C2813C7F935}" type="parTrans" cxnId="{830CFF24-E760-4DC8-9CC9-323A9E0AA710}">
      <dgm:prSet/>
      <dgm:spPr/>
      <dgm:t>
        <a:bodyPr/>
        <a:lstStyle/>
        <a:p>
          <a:endParaRPr lang="en-IN"/>
        </a:p>
      </dgm:t>
    </dgm:pt>
    <dgm:pt modelId="{E4C7596B-EDF2-490B-84F7-170AAC6C8090}" type="sibTrans" cxnId="{830CFF24-E760-4DC8-9CC9-323A9E0AA710}">
      <dgm:prSet/>
      <dgm:spPr/>
      <dgm:t>
        <a:bodyPr/>
        <a:lstStyle/>
        <a:p>
          <a:endParaRPr lang="en-IN"/>
        </a:p>
      </dgm:t>
    </dgm:pt>
    <dgm:pt modelId="{B73687B5-FBBE-4B88-AFA4-123B5A0B38BB}">
      <dgm:prSet phldrT="[Text]"/>
      <dgm:spPr/>
      <dgm:t>
        <a:bodyPr/>
        <a:lstStyle/>
        <a:p>
          <a:r>
            <a:rPr lang="en-IN" dirty="0" err="1"/>
            <a:t>Atliq</a:t>
          </a:r>
          <a:r>
            <a:rPr lang="en-IN" dirty="0"/>
            <a:t> City</a:t>
          </a:r>
        </a:p>
      </dgm:t>
    </dgm:pt>
    <dgm:pt modelId="{662FA486-E7C8-4469-8569-CD2634E72967}" type="parTrans" cxnId="{04658879-6D94-453A-BA3C-5E725B4F524F}">
      <dgm:prSet/>
      <dgm:spPr/>
      <dgm:t>
        <a:bodyPr/>
        <a:lstStyle/>
        <a:p>
          <a:endParaRPr lang="en-IN"/>
        </a:p>
      </dgm:t>
    </dgm:pt>
    <dgm:pt modelId="{786E763A-D43E-43D2-A38B-7192899A0417}" type="sibTrans" cxnId="{04658879-6D94-453A-BA3C-5E725B4F524F}">
      <dgm:prSet/>
      <dgm:spPr/>
      <dgm:t>
        <a:bodyPr/>
        <a:lstStyle/>
        <a:p>
          <a:endParaRPr lang="en-IN"/>
        </a:p>
      </dgm:t>
    </dgm:pt>
    <dgm:pt modelId="{E051426C-9BF3-4F1B-8D08-1C98B7B2E4E1}">
      <dgm:prSet phldrT="[Text]"/>
      <dgm:spPr/>
      <dgm:t>
        <a:bodyPr/>
        <a:lstStyle/>
        <a:p>
          <a:r>
            <a:rPr lang="en-IN" dirty="0" err="1"/>
            <a:t>Atliq</a:t>
          </a:r>
          <a:r>
            <a:rPr lang="en-IN" dirty="0"/>
            <a:t> Blu</a:t>
          </a:r>
        </a:p>
      </dgm:t>
    </dgm:pt>
    <dgm:pt modelId="{BBACE623-5D5D-4D00-A192-614DA4B8C6A1}" type="parTrans" cxnId="{5C988702-7058-4ABF-9D4F-E3DDAEB06843}">
      <dgm:prSet/>
      <dgm:spPr/>
      <dgm:t>
        <a:bodyPr/>
        <a:lstStyle/>
        <a:p>
          <a:endParaRPr lang="en-IN"/>
        </a:p>
      </dgm:t>
    </dgm:pt>
    <dgm:pt modelId="{211F1342-2401-4607-BAA1-0F8E6D83C518}" type="sibTrans" cxnId="{5C988702-7058-4ABF-9D4F-E3DDAEB06843}">
      <dgm:prSet/>
      <dgm:spPr/>
      <dgm:t>
        <a:bodyPr/>
        <a:lstStyle/>
        <a:p>
          <a:endParaRPr lang="en-IN"/>
        </a:p>
      </dgm:t>
    </dgm:pt>
    <dgm:pt modelId="{E1ADE4C1-13B9-4D56-B944-8CA8B0B0BBF0}">
      <dgm:prSet phldrT="[Text]"/>
      <dgm:spPr/>
      <dgm:t>
        <a:bodyPr/>
        <a:lstStyle/>
        <a:p>
          <a:r>
            <a:rPr lang="en-IN" dirty="0" err="1"/>
            <a:t>Atliq</a:t>
          </a:r>
          <a:r>
            <a:rPr lang="en-IN" dirty="0"/>
            <a:t> Bay</a:t>
          </a:r>
        </a:p>
      </dgm:t>
    </dgm:pt>
    <dgm:pt modelId="{D0EAB22A-8ABB-40A4-8DB6-C57BF30E5DA0}" type="parTrans" cxnId="{9033C4E8-6F64-411E-87F1-D7DCF35EE5AC}">
      <dgm:prSet/>
      <dgm:spPr/>
      <dgm:t>
        <a:bodyPr/>
        <a:lstStyle/>
        <a:p>
          <a:endParaRPr lang="en-IN"/>
        </a:p>
      </dgm:t>
    </dgm:pt>
    <dgm:pt modelId="{959F083D-1EB8-45F0-8711-7B3EAA0B676E}" type="sibTrans" cxnId="{9033C4E8-6F64-411E-87F1-D7DCF35EE5AC}">
      <dgm:prSet/>
      <dgm:spPr/>
      <dgm:t>
        <a:bodyPr/>
        <a:lstStyle/>
        <a:p>
          <a:endParaRPr lang="en-IN"/>
        </a:p>
      </dgm:t>
    </dgm:pt>
    <dgm:pt modelId="{2D2B53EA-7F89-4928-9158-AFBB602AB963}">
      <dgm:prSet phldrT="[Text]"/>
      <dgm:spPr/>
      <dgm:t>
        <a:bodyPr/>
        <a:lstStyle/>
        <a:p>
          <a:r>
            <a:rPr lang="en-IN" dirty="0" err="1"/>
            <a:t>Atliq</a:t>
          </a:r>
          <a:r>
            <a:rPr lang="en-IN" dirty="0"/>
            <a:t> Seasons</a:t>
          </a:r>
        </a:p>
      </dgm:t>
    </dgm:pt>
    <dgm:pt modelId="{DD8AB4F9-6C47-4A79-A07B-0E8DA36C3F4B}" type="parTrans" cxnId="{EAD6A34B-126C-4AD4-BB41-3BBE23F30960}">
      <dgm:prSet/>
      <dgm:spPr/>
      <dgm:t>
        <a:bodyPr/>
        <a:lstStyle/>
        <a:p>
          <a:endParaRPr lang="en-IN"/>
        </a:p>
      </dgm:t>
    </dgm:pt>
    <dgm:pt modelId="{FA12DBD5-DD27-44E1-80E7-04C8C18B0A2A}" type="sibTrans" cxnId="{EAD6A34B-126C-4AD4-BB41-3BBE23F30960}">
      <dgm:prSet/>
      <dgm:spPr/>
      <dgm:t>
        <a:bodyPr/>
        <a:lstStyle/>
        <a:p>
          <a:endParaRPr lang="en-IN"/>
        </a:p>
      </dgm:t>
    </dgm:pt>
    <dgm:pt modelId="{B4C39F1F-71A3-445C-82D3-B1E29571A9BB}" type="pres">
      <dgm:prSet presAssocID="{10C308A1-FBC5-4F5D-8225-274E7DDE58A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61D8F7D-0BEB-4546-872F-D12368167E8A}" type="pres">
      <dgm:prSet presAssocID="{E6DEB9FE-BA48-4EA0-AFF0-494F22CEDABD}" presName="Parent" presStyleLbl="node0" presStyleIdx="0" presStyleCnt="1">
        <dgm:presLayoutVars>
          <dgm:chMax val="6"/>
          <dgm:chPref val="6"/>
        </dgm:presLayoutVars>
      </dgm:prSet>
      <dgm:spPr/>
    </dgm:pt>
    <dgm:pt modelId="{DB9F5109-B2FC-4D17-8551-38EF9558A8C5}" type="pres">
      <dgm:prSet presAssocID="{F32BC9B5-19DE-4F1E-BE6E-4B6E79A40149}" presName="Accent1" presStyleCnt="0"/>
      <dgm:spPr/>
    </dgm:pt>
    <dgm:pt modelId="{65C21C37-E17D-49D3-8130-D2A6C390691A}" type="pres">
      <dgm:prSet presAssocID="{F32BC9B5-19DE-4F1E-BE6E-4B6E79A40149}" presName="Accent" presStyleLbl="bgShp" presStyleIdx="0" presStyleCnt="6"/>
      <dgm:spPr/>
    </dgm:pt>
    <dgm:pt modelId="{56825DDE-C1DC-4F55-9B32-FA854472FD13}" type="pres">
      <dgm:prSet presAssocID="{F32BC9B5-19DE-4F1E-BE6E-4B6E79A4014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E4F0413-4674-4318-A490-A7883CED4239}" type="pres">
      <dgm:prSet presAssocID="{20FF9E60-C85F-4981-B337-A6CF90486930}" presName="Accent2" presStyleCnt="0"/>
      <dgm:spPr/>
    </dgm:pt>
    <dgm:pt modelId="{9CA93CB4-2261-4A51-931F-D33FFAC45283}" type="pres">
      <dgm:prSet presAssocID="{20FF9E60-C85F-4981-B337-A6CF90486930}" presName="Accent" presStyleLbl="bgShp" presStyleIdx="1" presStyleCnt="6"/>
      <dgm:spPr/>
    </dgm:pt>
    <dgm:pt modelId="{D04FD80A-8A1C-4A64-984C-10FF3A478D87}" type="pres">
      <dgm:prSet presAssocID="{20FF9E60-C85F-4981-B337-A6CF9048693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0B6CAE4-4F83-44D2-AACB-0E765FACC248}" type="pres">
      <dgm:prSet presAssocID="{B73687B5-FBBE-4B88-AFA4-123B5A0B38BB}" presName="Accent3" presStyleCnt="0"/>
      <dgm:spPr/>
    </dgm:pt>
    <dgm:pt modelId="{D58C9FE4-5565-4DB9-8D48-B0D62EA7BA58}" type="pres">
      <dgm:prSet presAssocID="{B73687B5-FBBE-4B88-AFA4-123B5A0B38BB}" presName="Accent" presStyleLbl="bgShp" presStyleIdx="2" presStyleCnt="6"/>
      <dgm:spPr/>
    </dgm:pt>
    <dgm:pt modelId="{6CF8729F-8AE0-4B42-81D9-40E86E682119}" type="pres">
      <dgm:prSet presAssocID="{B73687B5-FBBE-4B88-AFA4-123B5A0B38B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B3A9247-6162-4EAD-90BC-378944D2CA77}" type="pres">
      <dgm:prSet presAssocID="{E051426C-9BF3-4F1B-8D08-1C98B7B2E4E1}" presName="Accent4" presStyleCnt="0"/>
      <dgm:spPr/>
    </dgm:pt>
    <dgm:pt modelId="{43EAFE69-B8D1-44E7-B6D1-55AB68174EB0}" type="pres">
      <dgm:prSet presAssocID="{E051426C-9BF3-4F1B-8D08-1C98B7B2E4E1}" presName="Accent" presStyleLbl="bgShp" presStyleIdx="3" presStyleCnt="6"/>
      <dgm:spPr/>
    </dgm:pt>
    <dgm:pt modelId="{35E3EB12-E143-42AC-9309-A3281303A8E9}" type="pres">
      <dgm:prSet presAssocID="{E051426C-9BF3-4F1B-8D08-1C98B7B2E4E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69E237-8862-4154-94FC-938AB2B7826F}" type="pres">
      <dgm:prSet presAssocID="{E1ADE4C1-13B9-4D56-B944-8CA8B0B0BBF0}" presName="Accent5" presStyleCnt="0"/>
      <dgm:spPr/>
    </dgm:pt>
    <dgm:pt modelId="{60D70ACA-285E-400A-B7C8-95C6E08243A5}" type="pres">
      <dgm:prSet presAssocID="{E1ADE4C1-13B9-4D56-B944-8CA8B0B0BBF0}" presName="Accent" presStyleLbl="bgShp" presStyleIdx="4" presStyleCnt="6"/>
      <dgm:spPr/>
    </dgm:pt>
    <dgm:pt modelId="{7FCCE237-CFF4-4122-9DBB-F85AD9BFFAF6}" type="pres">
      <dgm:prSet presAssocID="{E1ADE4C1-13B9-4D56-B944-8CA8B0B0BBF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3D48449-076A-413E-AFE3-DC865E81C04E}" type="pres">
      <dgm:prSet presAssocID="{2D2B53EA-7F89-4928-9158-AFBB602AB963}" presName="Accent6" presStyleCnt="0"/>
      <dgm:spPr/>
    </dgm:pt>
    <dgm:pt modelId="{E579152C-4746-42DA-BE72-925D0935E62A}" type="pres">
      <dgm:prSet presAssocID="{2D2B53EA-7F89-4928-9158-AFBB602AB963}" presName="Accent" presStyleLbl="bgShp" presStyleIdx="5" presStyleCnt="6"/>
      <dgm:spPr/>
    </dgm:pt>
    <dgm:pt modelId="{396A7217-2D54-43EC-AE2B-A7F9FD368095}" type="pres">
      <dgm:prSet presAssocID="{2D2B53EA-7F89-4928-9158-AFBB602AB96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30600-80B5-468E-8F4E-D92FC75AFE4C}" type="presOf" srcId="{E051426C-9BF3-4F1B-8D08-1C98B7B2E4E1}" destId="{35E3EB12-E143-42AC-9309-A3281303A8E9}" srcOrd="0" destOrd="0" presId="urn:microsoft.com/office/officeart/2011/layout/HexagonRadial"/>
    <dgm:cxn modelId="{5C988702-7058-4ABF-9D4F-E3DDAEB06843}" srcId="{E6DEB9FE-BA48-4EA0-AFF0-494F22CEDABD}" destId="{E051426C-9BF3-4F1B-8D08-1C98B7B2E4E1}" srcOrd="3" destOrd="0" parTransId="{BBACE623-5D5D-4D00-A192-614DA4B8C6A1}" sibTransId="{211F1342-2401-4607-BAA1-0F8E6D83C518}"/>
    <dgm:cxn modelId="{2956B414-71AF-406C-8582-A29E9CD8D2A9}" srcId="{E6DEB9FE-BA48-4EA0-AFF0-494F22CEDABD}" destId="{F32BC9B5-19DE-4F1E-BE6E-4B6E79A40149}" srcOrd="0" destOrd="0" parTransId="{AF64ABE3-C669-4856-A9FB-0A039500B4EF}" sibTransId="{13BC0A47-96DD-4475-B0B9-3DE91543EC33}"/>
    <dgm:cxn modelId="{2303C118-02A5-4B5A-85E2-C3213462140A}" type="presOf" srcId="{E1ADE4C1-13B9-4D56-B944-8CA8B0B0BBF0}" destId="{7FCCE237-CFF4-4122-9DBB-F85AD9BFFAF6}" srcOrd="0" destOrd="0" presId="urn:microsoft.com/office/officeart/2011/layout/HexagonRadial"/>
    <dgm:cxn modelId="{90EBAC23-7DE3-4124-A8E2-9AD6E473E3F9}" type="presOf" srcId="{B73687B5-FBBE-4B88-AFA4-123B5A0B38BB}" destId="{6CF8729F-8AE0-4B42-81D9-40E86E682119}" srcOrd="0" destOrd="0" presId="urn:microsoft.com/office/officeart/2011/layout/HexagonRadial"/>
    <dgm:cxn modelId="{830CFF24-E760-4DC8-9CC9-323A9E0AA710}" srcId="{E6DEB9FE-BA48-4EA0-AFF0-494F22CEDABD}" destId="{20FF9E60-C85F-4981-B337-A6CF90486930}" srcOrd="1" destOrd="0" parTransId="{844FB135-F4AD-409D-8F10-4C2813C7F935}" sibTransId="{E4C7596B-EDF2-490B-84F7-170AAC6C8090}"/>
    <dgm:cxn modelId="{5F767125-C28B-4DE2-98C1-0A46B4B59B67}" type="presOf" srcId="{E6DEB9FE-BA48-4EA0-AFF0-494F22CEDABD}" destId="{B61D8F7D-0BEB-4546-872F-D12368167E8A}" srcOrd="0" destOrd="0" presId="urn:microsoft.com/office/officeart/2011/layout/HexagonRadial"/>
    <dgm:cxn modelId="{AFC1D33A-D8B4-4210-B94F-258B4FE88B11}" type="presOf" srcId="{2D2B53EA-7F89-4928-9158-AFBB602AB963}" destId="{396A7217-2D54-43EC-AE2B-A7F9FD368095}" srcOrd="0" destOrd="0" presId="urn:microsoft.com/office/officeart/2011/layout/HexagonRadial"/>
    <dgm:cxn modelId="{DC7F775E-1E7F-4C8F-8535-748D8472DFB8}" srcId="{10C308A1-FBC5-4F5D-8225-274E7DDE58AB}" destId="{E6DEB9FE-BA48-4EA0-AFF0-494F22CEDABD}" srcOrd="0" destOrd="0" parTransId="{55C0007F-0CCB-473A-A1D3-B780AE3184CE}" sibTransId="{9207CFE8-FEEF-4693-BE6A-CEA1294CB286}"/>
    <dgm:cxn modelId="{EAD6A34B-126C-4AD4-BB41-3BBE23F30960}" srcId="{E6DEB9FE-BA48-4EA0-AFF0-494F22CEDABD}" destId="{2D2B53EA-7F89-4928-9158-AFBB602AB963}" srcOrd="5" destOrd="0" parTransId="{DD8AB4F9-6C47-4A79-A07B-0E8DA36C3F4B}" sibTransId="{FA12DBD5-DD27-44E1-80E7-04C8C18B0A2A}"/>
    <dgm:cxn modelId="{0F934055-CDDF-40B2-BCCB-9EBE359B3B43}" type="presOf" srcId="{F32BC9B5-19DE-4F1E-BE6E-4B6E79A40149}" destId="{56825DDE-C1DC-4F55-9B32-FA854472FD13}" srcOrd="0" destOrd="0" presId="urn:microsoft.com/office/officeart/2011/layout/HexagonRadial"/>
    <dgm:cxn modelId="{04658879-6D94-453A-BA3C-5E725B4F524F}" srcId="{E6DEB9FE-BA48-4EA0-AFF0-494F22CEDABD}" destId="{B73687B5-FBBE-4B88-AFA4-123B5A0B38BB}" srcOrd="2" destOrd="0" parTransId="{662FA486-E7C8-4469-8569-CD2634E72967}" sibTransId="{786E763A-D43E-43D2-A38B-7192899A0417}"/>
    <dgm:cxn modelId="{D07C09B5-947E-4AC2-9460-13AEFC25B82C}" type="presOf" srcId="{20FF9E60-C85F-4981-B337-A6CF90486930}" destId="{D04FD80A-8A1C-4A64-984C-10FF3A478D87}" srcOrd="0" destOrd="0" presId="urn:microsoft.com/office/officeart/2011/layout/HexagonRadial"/>
    <dgm:cxn modelId="{CEBEA7E1-F436-41F9-8833-3923FF07D14F}" type="presOf" srcId="{10C308A1-FBC5-4F5D-8225-274E7DDE58AB}" destId="{B4C39F1F-71A3-445C-82D3-B1E29571A9BB}" srcOrd="0" destOrd="0" presId="urn:microsoft.com/office/officeart/2011/layout/HexagonRadial"/>
    <dgm:cxn modelId="{9033C4E8-6F64-411E-87F1-D7DCF35EE5AC}" srcId="{E6DEB9FE-BA48-4EA0-AFF0-494F22CEDABD}" destId="{E1ADE4C1-13B9-4D56-B944-8CA8B0B0BBF0}" srcOrd="4" destOrd="0" parTransId="{D0EAB22A-8ABB-40A4-8DB6-C57BF30E5DA0}" sibTransId="{959F083D-1EB8-45F0-8711-7B3EAA0B676E}"/>
    <dgm:cxn modelId="{09BBDC95-B2FB-4610-81CD-97022860BFCD}" type="presParOf" srcId="{B4C39F1F-71A3-445C-82D3-B1E29571A9BB}" destId="{B61D8F7D-0BEB-4546-872F-D12368167E8A}" srcOrd="0" destOrd="0" presId="urn:microsoft.com/office/officeart/2011/layout/HexagonRadial"/>
    <dgm:cxn modelId="{DB2C23C1-0C88-42E4-B57B-E329525ED0CB}" type="presParOf" srcId="{B4C39F1F-71A3-445C-82D3-B1E29571A9BB}" destId="{DB9F5109-B2FC-4D17-8551-38EF9558A8C5}" srcOrd="1" destOrd="0" presId="urn:microsoft.com/office/officeart/2011/layout/HexagonRadial"/>
    <dgm:cxn modelId="{EBCB16A2-A59A-4CAD-817A-F6B5A9846419}" type="presParOf" srcId="{DB9F5109-B2FC-4D17-8551-38EF9558A8C5}" destId="{65C21C37-E17D-49D3-8130-D2A6C390691A}" srcOrd="0" destOrd="0" presId="urn:microsoft.com/office/officeart/2011/layout/HexagonRadial"/>
    <dgm:cxn modelId="{EF929A20-19F4-48A4-B57B-1D12B73BB07B}" type="presParOf" srcId="{B4C39F1F-71A3-445C-82D3-B1E29571A9BB}" destId="{56825DDE-C1DC-4F55-9B32-FA854472FD13}" srcOrd="2" destOrd="0" presId="urn:microsoft.com/office/officeart/2011/layout/HexagonRadial"/>
    <dgm:cxn modelId="{E65ED038-012E-4190-9177-E96BA3B9E9BE}" type="presParOf" srcId="{B4C39F1F-71A3-445C-82D3-B1E29571A9BB}" destId="{DE4F0413-4674-4318-A490-A7883CED4239}" srcOrd="3" destOrd="0" presId="urn:microsoft.com/office/officeart/2011/layout/HexagonRadial"/>
    <dgm:cxn modelId="{B879AB18-7A91-4FD9-9872-A5F9254CF0CB}" type="presParOf" srcId="{DE4F0413-4674-4318-A490-A7883CED4239}" destId="{9CA93CB4-2261-4A51-931F-D33FFAC45283}" srcOrd="0" destOrd="0" presId="urn:microsoft.com/office/officeart/2011/layout/HexagonRadial"/>
    <dgm:cxn modelId="{754778C9-74D7-4CD7-8487-DF2D5B706C2C}" type="presParOf" srcId="{B4C39F1F-71A3-445C-82D3-B1E29571A9BB}" destId="{D04FD80A-8A1C-4A64-984C-10FF3A478D87}" srcOrd="4" destOrd="0" presId="urn:microsoft.com/office/officeart/2011/layout/HexagonRadial"/>
    <dgm:cxn modelId="{B00E8385-181D-433D-B18F-42C018194893}" type="presParOf" srcId="{B4C39F1F-71A3-445C-82D3-B1E29571A9BB}" destId="{D0B6CAE4-4F83-44D2-AACB-0E765FACC248}" srcOrd="5" destOrd="0" presId="urn:microsoft.com/office/officeart/2011/layout/HexagonRadial"/>
    <dgm:cxn modelId="{1D49C3B1-82E5-42F3-9741-5DE3F49EE80F}" type="presParOf" srcId="{D0B6CAE4-4F83-44D2-AACB-0E765FACC248}" destId="{D58C9FE4-5565-4DB9-8D48-B0D62EA7BA58}" srcOrd="0" destOrd="0" presId="urn:microsoft.com/office/officeart/2011/layout/HexagonRadial"/>
    <dgm:cxn modelId="{4F3385C1-7AC9-4889-99D0-AFD2D8C4AE9D}" type="presParOf" srcId="{B4C39F1F-71A3-445C-82D3-B1E29571A9BB}" destId="{6CF8729F-8AE0-4B42-81D9-40E86E682119}" srcOrd="6" destOrd="0" presId="urn:microsoft.com/office/officeart/2011/layout/HexagonRadial"/>
    <dgm:cxn modelId="{02EE5605-EC04-4047-B540-12DF54EE05F0}" type="presParOf" srcId="{B4C39F1F-71A3-445C-82D3-B1E29571A9BB}" destId="{CB3A9247-6162-4EAD-90BC-378944D2CA77}" srcOrd="7" destOrd="0" presId="urn:microsoft.com/office/officeart/2011/layout/HexagonRadial"/>
    <dgm:cxn modelId="{40EFC21C-1CC4-43EA-BBCB-41B164DA4E2B}" type="presParOf" srcId="{CB3A9247-6162-4EAD-90BC-378944D2CA77}" destId="{43EAFE69-B8D1-44E7-B6D1-55AB68174EB0}" srcOrd="0" destOrd="0" presId="urn:microsoft.com/office/officeart/2011/layout/HexagonRadial"/>
    <dgm:cxn modelId="{A7B8EF34-0951-48B2-8FB2-546243F95F8E}" type="presParOf" srcId="{B4C39F1F-71A3-445C-82D3-B1E29571A9BB}" destId="{35E3EB12-E143-42AC-9309-A3281303A8E9}" srcOrd="8" destOrd="0" presId="urn:microsoft.com/office/officeart/2011/layout/HexagonRadial"/>
    <dgm:cxn modelId="{D8DCCF99-0014-4DB8-8C8D-E5A661EECEFC}" type="presParOf" srcId="{B4C39F1F-71A3-445C-82D3-B1E29571A9BB}" destId="{B669E237-8862-4154-94FC-938AB2B7826F}" srcOrd="9" destOrd="0" presId="urn:microsoft.com/office/officeart/2011/layout/HexagonRadial"/>
    <dgm:cxn modelId="{E8F17EF7-70B2-4C0F-96E1-5BB5B028B775}" type="presParOf" srcId="{B669E237-8862-4154-94FC-938AB2B7826F}" destId="{60D70ACA-285E-400A-B7C8-95C6E08243A5}" srcOrd="0" destOrd="0" presId="urn:microsoft.com/office/officeart/2011/layout/HexagonRadial"/>
    <dgm:cxn modelId="{1F972ED6-A7FC-4C7C-957B-ADB72869A82B}" type="presParOf" srcId="{B4C39F1F-71A3-445C-82D3-B1E29571A9BB}" destId="{7FCCE237-CFF4-4122-9DBB-F85AD9BFFAF6}" srcOrd="10" destOrd="0" presId="urn:microsoft.com/office/officeart/2011/layout/HexagonRadial"/>
    <dgm:cxn modelId="{17679406-3FD2-495D-A73E-C337D32D09B1}" type="presParOf" srcId="{B4C39F1F-71A3-445C-82D3-B1E29571A9BB}" destId="{E3D48449-076A-413E-AFE3-DC865E81C04E}" srcOrd="11" destOrd="0" presId="urn:microsoft.com/office/officeart/2011/layout/HexagonRadial"/>
    <dgm:cxn modelId="{1D6F5272-5DCA-437C-B5C0-2D21BCEF6051}" type="presParOf" srcId="{E3D48449-076A-413E-AFE3-DC865E81C04E}" destId="{E579152C-4746-42DA-BE72-925D0935E62A}" srcOrd="0" destOrd="0" presId="urn:microsoft.com/office/officeart/2011/layout/HexagonRadial"/>
    <dgm:cxn modelId="{D81134FF-BBD4-4524-BE60-8D5B48DBB6C2}" type="presParOf" srcId="{B4C39F1F-71A3-445C-82D3-B1E29571A9BB}" destId="{396A7217-2D54-43EC-AE2B-A7F9FD368095}" srcOrd="12" destOrd="0" presId="urn:microsoft.com/office/officeart/2011/layout/HexagonRadial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D8F7D-0BEB-4546-872F-D12368167E8A}">
      <dsp:nvSpPr>
        <dsp:cNvPr id="0" name=""/>
        <dsp:cNvSpPr/>
      </dsp:nvSpPr>
      <dsp:spPr>
        <a:xfrm>
          <a:off x="1516870" y="1655196"/>
          <a:ext cx="2103826" cy="181989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Atliq</a:t>
          </a:r>
          <a:r>
            <a:rPr lang="en-IN" sz="2600" kern="1200" dirty="0"/>
            <a:t> Grands</a:t>
          </a:r>
        </a:p>
      </dsp:txBody>
      <dsp:txXfrm>
        <a:off x="1865503" y="1956778"/>
        <a:ext cx="1406560" cy="1216730"/>
      </dsp:txXfrm>
    </dsp:sp>
    <dsp:sp modelId="{9CA93CB4-2261-4A51-931F-D33FFAC45283}">
      <dsp:nvSpPr>
        <dsp:cNvPr id="0" name=""/>
        <dsp:cNvSpPr/>
      </dsp:nvSpPr>
      <dsp:spPr>
        <a:xfrm>
          <a:off x="2834270" y="784499"/>
          <a:ext cx="793767" cy="683935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25DDE-C1DC-4F55-9B32-FA854472FD13}">
      <dsp:nvSpPr>
        <dsp:cNvPr id="0" name=""/>
        <dsp:cNvSpPr/>
      </dsp:nvSpPr>
      <dsp:spPr>
        <a:xfrm>
          <a:off x="1710663" y="0"/>
          <a:ext cx="1724070" cy="149152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Atliq</a:t>
          </a:r>
          <a:r>
            <a:rPr lang="en-IN" sz="2600" kern="1200" dirty="0"/>
            <a:t> Exotica</a:t>
          </a:r>
        </a:p>
      </dsp:txBody>
      <dsp:txXfrm>
        <a:off x="1996378" y="247177"/>
        <a:ext cx="1152640" cy="997169"/>
      </dsp:txXfrm>
    </dsp:sp>
    <dsp:sp modelId="{D58C9FE4-5565-4DB9-8D48-B0D62EA7BA58}">
      <dsp:nvSpPr>
        <dsp:cNvPr id="0" name=""/>
        <dsp:cNvSpPr/>
      </dsp:nvSpPr>
      <dsp:spPr>
        <a:xfrm>
          <a:off x="3760658" y="2063094"/>
          <a:ext cx="793767" cy="683935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FD80A-8A1C-4A64-984C-10FF3A478D87}">
      <dsp:nvSpPr>
        <dsp:cNvPr id="0" name=""/>
        <dsp:cNvSpPr/>
      </dsp:nvSpPr>
      <dsp:spPr>
        <a:xfrm>
          <a:off x="3291836" y="917387"/>
          <a:ext cx="1724070" cy="149152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-11549"/>
            <a:satOff val="-14439"/>
            <a:lumOff val="78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Atliq</a:t>
          </a:r>
          <a:r>
            <a:rPr lang="en-IN" sz="2600" kern="1200" dirty="0"/>
            <a:t> Palace</a:t>
          </a:r>
        </a:p>
      </dsp:txBody>
      <dsp:txXfrm>
        <a:off x="3577551" y="1164564"/>
        <a:ext cx="1152640" cy="997169"/>
      </dsp:txXfrm>
    </dsp:sp>
    <dsp:sp modelId="{43EAFE69-B8D1-44E7-B6D1-55AB68174EB0}">
      <dsp:nvSpPr>
        <dsp:cNvPr id="0" name=""/>
        <dsp:cNvSpPr/>
      </dsp:nvSpPr>
      <dsp:spPr>
        <a:xfrm>
          <a:off x="3117129" y="3506388"/>
          <a:ext cx="793767" cy="683935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8729F-8AE0-4B42-81D9-40E86E682119}">
      <dsp:nvSpPr>
        <dsp:cNvPr id="0" name=""/>
        <dsp:cNvSpPr/>
      </dsp:nvSpPr>
      <dsp:spPr>
        <a:xfrm>
          <a:off x="3291836" y="2720863"/>
          <a:ext cx="1724070" cy="149152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-23098"/>
            <a:satOff val="-28877"/>
            <a:lumOff val="156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Atliq</a:t>
          </a:r>
          <a:r>
            <a:rPr lang="en-IN" sz="2600" kern="1200" dirty="0"/>
            <a:t> City</a:t>
          </a:r>
        </a:p>
      </dsp:txBody>
      <dsp:txXfrm>
        <a:off x="3577551" y="2968040"/>
        <a:ext cx="1152640" cy="997169"/>
      </dsp:txXfrm>
    </dsp:sp>
    <dsp:sp modelId="{60D70ACA-285E-400A-B7C8-95C6E08243A5}">
      <dsp:nvSpPr>
        <dsp:cNvPr id="0" name=""/>
        <dsp:cNvSpPr/>
      </dsp:nvSpPr>
      <dsp:spPr>
        <a:xfrm>
          <a:off x="1520785" y="3656208"/>
          <a:ext cx="793767" cy="683935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3EB12-E143-42AC-9309-A3281303A8E9}">
      <dsp:nvSpPr>
        <dsp:cNvPr id="0" name=""/>
        <dsp:cNvSpPr/>
      </dsp:nvSpPr>
      <dsp:spPr>
        <a:xfrm>
          <a:off x="1710663" y="3639276"/>
          <a:ext cx="1724070" cy="149152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-34646"/>
            <a:satOff val="-43316"/>
            <a:lumOff val="23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Atliq</a:t>
          </a:r>
          <a:r>
            <a:rPr lang="en-IN" sz="2600" kern="1200" dirty="0"/>
            <a:t> Blu</a:t>
          </a:r>
        </a:p>
      </dsp:txBody>
      <dsp:txXfrm>
        <a:off x="1996378" y="3886453"/>
        <a:ext cx="1152640" cy="997169"/>
      </dsp:txXfrm>
    </dsp:sp>
    <dsp:sp modelId="{E579152C-4746-42DA-BE72-925D0935E62A}">
      <dsp:nvSpPr>
        <dsp:cNvPr id="0" name=""/>
        <dsp:cNvSpPr/>
      </dsp:nvSpPr>
      <dsp:spPr>
        <a:xfrm>
          <a:off x="579226" y="2378125"/>
          <a:ext cx="793767" cy="683935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CE237-CFF4-4122-9DBB-F85AD9BFFAF6}">
      <dsp:nvSpPr>
        <dsp:cNvPr id="0" name=""/>
        <dsp:cNvSpPr/>
      </dsp:nvSpPr>
      <dsp:spPr>
        <a:xfrm>
          <a:off x="122149" y="2721889"/>
          <a:ext cx="1724070" cy="149152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-46195"/>
            <a:satOff val="-57754"/>
            <a:lumOff val="312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Atliq</a:t>
          </a:r>
          <a:r>
            <a:rPr lang="en-IN" sz="2600" kern="1200" dirty="0"/>
            <a:t> Bay</a:t>
          </a:r>
        </a:p>
      </dsp:txBody>
      <dsp:txXfrm>
        <a:off x="407864" y="2969066"/>
        <a:ext cx="1152640" cy="997169"/>
      </dsp:txXfrm>
    </dsp:sp>
    <dsp:sp modelId="{396A7217-2D54-43EC-AE2B-A7F9FD368095}">
      <dsp:nvSpPr>
        <dsp:cNvPr id="0" name=""/>
        <dsp:cNvSpPr/>
      </dsp:nvSpPr>
      <dsp:spPr>
        <a:xfrm>
          <a:off x="122149" y="915334"/>
          <a:ext cx="1724070" cy="149152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shade val="80000"/>
            <a:hueOff val="-57744"/>
            <a:satOff val="-72193"/>
            <a:lumOff val="390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Atliq</a:t>
          </a:r>
          <a:r>
            <a:rPr lang="en-IN" sz="2600" kern="1200" dirty="0"/>
            <a:t> Seasons</a:t>
          </a:r>
        </a:p>
      </dsp:txBody>
      <dsp:txXfrm>
        <a:off x="407864" y="1162511"/>
        <a:ext cx="1152640" cy="997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Atiq Hospitality Analysis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objective is to enhance </a:t>
            </a:r>
            <a:r>
              <a:rPr lang="en-US" dirty="0" err="1"/>
              <a:t>Atliq</a:t>
            </a:r>
            <a:r>
              <a:rPr lang="en-US" dirty="0"/>
              <a:t> Grands market share and revenue in the luxury and business by implementing data driven strategies and empower management with insights to make  decisions.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89FD8-FDC8-2F54-4DDA-F0B2F93BE0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A50152-C086-D376-7A36-CA3BDBE89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395295"/>
              </p:ext>
            </p:extLst>
          </p:nvPr>
        </p:nvGraphicFramePr>
        <p:xfrm>
          <a:off x="1117601" y="863600"/>
          <a:ext cx="5138057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1F7D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9A4B38-E87C-E5FA-C8DA-81636A39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A17DA-615B-46B3-1FEA-84BCF4C0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C17369-8C60-B090-2CC7-DB14E16BC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2191" y="3606888"/>
            <a:ext cx="1995795" cy="518457"/>
          </a:xfrm>
        </p:spPr>
        <p:txBody>
          <a:bodyPr/>
          <a:lstStyle/>
          <a:p>
            <a:r>
              <a:rPr lang="en-IN" dirty="0"/>
              <a:t>Room Category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ABF751-6E33-224A-37EB-E4CA2DF63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80181" y="4182346"/>
            <a:ext cx="1856317" cy="1953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RT1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RT2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RT3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RT4</a:t>
            </a:r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D2A4FE-6E96-7571-08D3-4745D26C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7804" y="3634443"/>
            <a:ext cx="2995736" cy="518457"/>
          </a:xfrm>
        </p:spPr>
        <p:txBody>
          <a:bodyPr/>
          <a:lstStyle/>
          <a:p>
            <a:r>
              <a:rPr lang="en-IN" dirty="0"/>
              <a:t>Room Class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17B75B-7746-FE3C-FDF9-714F4E62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7804" y="4247320"/>
            <a:ext cx="2995736" cy="1953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Standard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Elite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Premium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Presidential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DF7CC9-FF42-8D85-C641-A50A250281AE}"/>
              </a:ext>
            </a:extLst>
          </p:cNvPr>
          <p:cNvSpPr txBox="1"/>
          <p:nvPr/>
        </p:nvSpPr>
        <p:spPr>
          <a:xfrm>
            <a:off x="0" y="1240973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E6E6E6"/>
                </a:solidFill>
              </a:rPr>
              <a:t>Luxury Property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EBBBDC-6AF6-C6E2-9765-F2401293D507}"/>
              </a:ext>
            </a:extLst>
          </p:cNvPr>
          <p:cNvSpPr txBox="1"/>
          <p:nvPr/>
        </p:nvSpPr>
        <p:spPr>
          <a:xfrm>
            <a:off x="6637175" y="1240972"/>
            <a:ext cx="534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E6E6E6"/>
                </a:solidFill>
              </a:rPr>
              <a:t>Business Property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C8EAB7-E9AD-2ED9-3D8D-F5065CB7A809}"/>
              </a:ext>
            </a:extLst>
          </p:cNvPr>
          <p:cNvSpPr txBox="1"/>
          <p:nvPr/>
        </p:nvSpPr>
        <p:spPr>
          <a:xfrm>
            <a:off x="774441" y="2146041"/>
            <a:ext cx="3741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Grands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Exotica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Blu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Bay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68ADD4-D8F4-D199-6F9D-E056F202E1FE}"/>
              </a:ext>
            </a:extLst>
          </p:cNvPr>
          <p:cNvSpPr txBox="1"/>
          <p:nvPr/>
        </p:nvSpPr>
        <p:spPr>
          <a:xfrm>
            <a:off x="7672876" y="2207596"/>
            <a:ext cx="402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City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Palace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Seasons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8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1F4-7510-DB8F-F78E-0E4AAC2F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AE76A-B6DA-B562-BFF2-2D49CF34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56827-B69E-BF70-E884-E5D5CEB9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1718" y="1185586"/>
            <a:ext cx="5058000" cy="518457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chemeClr val="tx1">
                    <a:lumMod val="50000"/>
                  </a:schemeClr>
                </a:solidFill>
              </a:rPr>
              <a:t>Bookings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E4A31-3032-B5CD-4FC8-F7C81554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1718" y="1873629"/>
            <a:ext cx="5058000" cy="45030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From May to July we have 134.59K total bookings.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Among total bookings 94K are successful bookings and 33K are cancelled.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Week days has more bookings than weekends.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Among total bookings 25% of them are cancelled.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Booking Via other platform is higher than bookings via online platforms.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Luxury property has more booking than business property.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May month has higher bookings.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Palace has more bookings than other property.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Bookings in Mumbai city is higher than other cities.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C27686-C16D-3735-888E-DEE5DB7D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65" y="1185586"/>
            <a:ext cx="5058397" cy="518457"/>
          </a:xfrm>
        </p:spPr>
        <p:txBody>
          <a:bodyPr>
            <a:normAutofit fontScale="92500" lnSpcReduction="10000"/>
          </a:bodyPr>
          <a:lstStyle/>
          <a:p>
            <a:r>
              <a:rPr lang="en-IN" sz="3600" u="sng" dirty="0">
                <a:solidFill>
                  <a:schemeClr val="tx1">
                    <a:lumMod val="50000"/>
                  </a:schemeClr>
                </a:solidFill>
              </a:rPr>
              <a:t>Revenue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E92A3-B941-9F30-F6E2-831D9C77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64" y="2078950"/>
            <a:ext cx="5058397" cy="45030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Total Revenue : 1709 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Average Ratings: 1.52.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Total Capacity: 233K.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Occupancy Rate: 57.87%.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Cancellation Rate: 24.8%.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May month has highest revenue rate and June month has least.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Mumbai city contributes highest revenue and the least contributor is Delhi.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Highest revenue is from </a:t>
            </a:r>
            <a:r>
              <a:rPr lang="en-IN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Exotica Luxury property and the least is from </a:t>
            </a:r>
            <a:r>
              <a:rPr lang="en-IN" dirty="0" err="1">
                <a:solidFill>
                  <a:schemeClr val="tx1">
                    <a:lumMod val="50000"/>
                  </a:schemeClr>
                </a:solidFill>
              </a:rPr>
              <a:t>Atliq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Season Business property.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Revenue from Elite rooms is higher than other room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RT2 Category rooms provides highest revenue and the least is from RT1 category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2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1F7D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15E2-58B7-ABE3-61E7-B1760C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Revenue 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28749-207C-A5B3-FA36-D395A97B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1930888C-7A6A-2941-8AE9-7796E52B82F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61A33-9219-C920-CB05-75BC8C4A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33488"/>
            <a:ext cx="11630025" cy="5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1F7D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512D-03E2-804C-33DA-22427EA0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Bookings 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FB398-B51B-0CE3-3768-AAA82F2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41897EF-2794-B4A8-B158-077884D7498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AE32E-14CB-405C-366F-753765FB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20391"/>
            <a:ext cx="11610975" cy="5285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6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753-70F8-311E-3BEC-88729FF902E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71F7D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3A18-0EFC-79B6-AC68-39B6A460B88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71F7D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Ensure website and booking platforms are user friendly, informative and visually appealing.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Streamline check-in process to minimize wait times, offering online check-ins and self service kiosks.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Warm welcome with bright smile and provide a complimentary welcome drink or refreshment.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Ensure rooms are spotlessly clean and well maintained, providing comfortable beds, essential amenities, </a:t>
            </a:r>
            <a:r>
              <a:rPr lang="en-US" sz="2000" dirty="0" err="1"/>
              <a:t>WiFi</a:t>
            </a:r>
            <a:r>
              <a:rPr lang="en-US" sz="2000" dirty="0"/>
              <a:t> and charging stations.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Providing variety dining options including room service along with food quality and consistent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Maintain high quality recreational facility such as pools, fitness centers and spas.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Offer business amenities like meeting hall, high speed internet and office supplies for business travelers.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Smooth check out process, Thank guest for their stay and invite them to return also offer small token of appreciation such as discount in future stay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Regularly monitor and analyze online reviews to identify trends and areas of improvement.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Implement changes based on feedback and industry best practices, continuously train staff and update facilities to maintain high standards.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7D10-717E-9E8A-6938-3B13CA4F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1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7CDA704-4135-36EC-63B4-5B3FBD576E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754" b="16754"/>
          <a:stretch>
            <a:fillRect/>
          </a:stretch>
        </p:blipFill>
        <p:spPr>
          <a:xfrm>
            <a:off x="285750" y="278606"/>
            <a:ext cx="11606213" cy="6300788"/>
          </a:xfrm>
        </p:spPr>
      </p:pic>
    </p:spTree>
    <p:extLst>
      <p:ext uri="{BB962C8B-B14F-4D97-AF65-F5344CB8AC3E}">
        <p14:creationId xmlns:p14="http://schemas.microsoft.com/office/powerpoint/2010/main" val="420187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98</TotalTime>
  <Words>447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Atiq Hospitality Analysis</vt:lpstr>
      <vt:lpstr>Objective</vt:lpstr>
      <vt:lpstr>Categories</vt:lpstr>
      <vt:lpstr>Key Metrics</vt:lpstr>
      <vt:lpstr>Revenue Analysis</vt:lpstr>
      <vt:lpstr>Bookings Analysis</vt:lpstr>
      <vt:lpstr>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priya3652024@outlook.com</dc:creator>
  <cp:lastModifiedBy>priya3652024@outlook.com</cp:lastModifiedBy>
  <cp:revision>2</cp:revision>
  <dcterms:created xsi:type="dcterms:W3CDTF">2024-06-14T10:41:24Z</dcterms:created>
  <dcterms:modified xsi:type="dcterms:W3CDTF">2024-06-14T15:44:02Z</dcterms:modified>
</cp:coreProperties>
</file>