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71700" y="793906"/>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99900" y="2126128"/>
            <a:ext cx="8610600" cy="2308324"/>
          </a:xfrm>
          <a:prstGeom prst="rect">
            <a:avLst/>
          </a:prstGeom>
          <a:noFill/>
        </p:spPr>
        <p:txBody>
          <a:bodyPr wrap="square" rtlCol="0">
            <a:spAutoFit/>
          </a:bodyPr>
          <a:lstStyle/>
          <a:p>
            <a:r>
              <a:rPr lang="en-US" sz="2400" dirty="0"/>
              <a:t>STUDENT NAME:</a:t>
            </a:r>
            <a:r>
              <a:rPr lang="ta-IN" sz="2400" dirty="0"/>
              <a:t> SHANMUGA PRIYA. S</a:t>
            </a:r>
            <a:endParaRPr lang="en-US" sz="2400" dirty="0"/>
          </a:p>
          <a:p>
            <a:r>
              <a:rPr lang="en-US" sz="2400" dirty="0"/>
              <a:t>REGISTER NO:</a:t>
            </a:r>
            <a:r>
              <a:rPr lang="ta-IN" sz="2400" dirty="0"/>
              <a:t> 322200053</a:t>
            </a:r>
            <a:endParaRPr lang="en-US" sz="2400" dirty="0"/>
          </a:p>
          <a:p>
            <a:r>
              <a:rPr lang="en-US" sz="2400" dirty="0"/>
              <a:t>DEPARTMENT:</a:t>
            </a:r>
            <a:r>
              <a:rPr lang="ta-IN" sz="2400" dirty="0"/>
              <a:t> 3rd B.com (Honours)</a:t>
            </a:r>
            <a:endParaRPr lang="en-US" sz="2400" dirty="0"/>
          </a:p>
          <a:p>
            <a:r>
              <a:rPr lang="en-US" sz="2400" dirty="0"/>
              <a:t>COLLEGE</a:t>
            </a:r>
            <a:r>
              <a:rPr lang="ta-IN" sz="2400" dirty="0"/>
              <a:t>: Sri Kanyaka Parameshwari Arts and Science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86A23B1-1B32-4F6F-E5B5-C9218FE7106F}"/>
              </a:ext>
            </a:extLst>
          </p:cNvPr>
          <p:cNvSpPr txBox="1"/>
          <p:nvPr/>
        </p:nvSpPr>
        <p:spPr>
          <a:xfrm>
            <a:off x="2391727" y="1316831"/>
            <a:ext cx="6911578" cy="2862322"/>
          </a:xfrm>
          <a:prstGeom prst="rect">
            <a:avLst/>
          </a:prstGeom>
          <a:noFill/>
        </p:spPr>
        <p:txBody>
          <a:bodyPr wrap="square" rtlCol="0">
            <a:spAutoFit/>
          </a:bodyPr>
          <a:lstStyle/>
          <a:p>
            <a:pPr algn="l"/>
            <a:r>
              <a:rPr lang="ta-IN" dirty="0"/>
              <a:t> 
                  </a:t>
            </a:r>
            <a:r>
              <a:rPr lang="ta-IN" sz="2400" dirty="0">
                <a:latin typeface="Times New Roman" panose="02020603050405020304" pitchFamily="18" charset="0"/>
              </a:rPr>
              <a:t>Discuss the analytical methods and tools you will use in Excel. This could include statistical analysis, pivot tables, conditional formatting, and visualization techniques. Explain how these methods will help in achieving the project’s objectives.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B34A29F4-C320-2237-A84D-4EDC4282ADD0}"/>
              </a:ext>
            </a:extLst>
          </p:cNvPr>
          <p:cNvSpPr txBox="1"/>
          <p:nvPr/>
        </p:nvSpPr>
        <p:spPr>
          <a:xfrm>
            <a:off x="2508647" y="998934"/>
            <a:ext cx="5267324" cy="4524315"/>
          </a:xfrm>
          <a:prstGeom prst="rect">
            <a:avLst/>
          </a:prstGeom>
          <a:noFill/>
        </p:spPr>
        <p:txBody>
          <a:bodyPr wrap="square" rtlCol="0">
            <a:spAutoFit/>
          </a:bodyPr>
          <a:lstStyle/>
          <a:p>
            <a:pPr algn="l"/>
            <a:r>
              <a:rPr lang="ta-IN" sz="2400" dirty="0">
                <a:latin typeface="Times New Roman" panose="02020603050405020304" pitchFamily="18" charset="0"/>
              </a:rPr>
              <a:t>
                    Present the findings of your analysis, including key insights, trends, and patterns observed in the data. Discuss how these results will be shared with the stakeholders, possibly through Excel reports or dashboards.</a:t>
            </a:r>
          </a:p>
          <a:p>
            <a:pPr algn="l"/>
            <a:endParaRPr lang="ta-IN" sz="2400" dirty="0">
              <a:latin typeface="Times New Roman" panose="02020603050405020304" pitchFamily="18" charset="0"/>
            </a:endParaRPr>
          </a:p>
          <a:p>
            <a:pPr marL="342900" indent="-342900" algn="l">
              <a:buFont typeface="Arial" panose="020B0604020202020204" pitchFamily="34" charset="0"/>
              <a:buChar char="•"/>
            </a:pPr>
            <a:r>
              <a:rPr lang="ta-IN" sz="2400" dirty="0">
                <a:latin typeface="Times New Roman" panose="02020603050405020304" pitchFamily="18" charset="0"/>
              </a:rPr>
              <a:t>How result will be shared with stakeholders (e.g., Excel reports, dashboards).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C4E576-BD89-4ADB-A79B-EDB20ECE1D84}"/>
              </a:ext>
            </a:extLst>
          </p:cNvPr>
          <p:cNvSpPr txBox="1"/>
          <p:nvPr/>
        </p:nvSpPr>
        <p:spPr>
          <a:xfrm>
            <a:off x="3247429" y="1678782"/>
            <a:ext cx="6360915" cy="3416320"/>
          </a:xfrm>
          <a:prstGeom prst="rect">
            <a:avLst/>
          </a:prstGeom>
          <a:noFill/>
        </p:spPr>
        <p:txBody>
          <a:bodyPr wrap="square" rtlCol="0">
            <a:spAutoFit/>
          </a:bodyPr>
          <a:lstStyle/>
          <a:p>
            <a:pPr algn="l"/>
            <a:r>
              <a:rPr lang="ta-IN" dirty="0"/>
              <a:t>             </a:t>
            </a:r>
            <a:r>
              <a:rPr lang="ta-IN" sz="2400" dirty="0">
                <a:latin typeface="Times New Roman" panose="02020603050405020304" pitchFamily="18" charset="0"/>
              </a:rPr>
              <a:t>* Summarize the key takeaways from the project, emphasizing the impact of the analysis on employee performance management. Discuss any recommendations for future actions and possible next steps for further improvement.
               *This agenda will help guide the structure and presentation   of your project, ensuring that all critical aspects are covered.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926669" y="2429499"/>
            <a:ext cx="6837056"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216077"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284292-9664-FB29-2BE5-7BAA98E77F2D}"/>
              </a:ext>
            </a:extLst>
          </p:cNvPr>
          <p:cNvSpPr txBox="1"/>
          <p:nvPr/>
        </p:nvSpPr>
        <p:spPr>
          <a:xfrm>
            <a:off x="3095625" y="1857375"/>
            <a:ext cx="6000750" cy="6001643"/>
          </a:xfrm>
          <a:prstGeom prst="rect">
            <a:avLst/>
          </a:prstGeom>
          <a:noFill/>
        </p:spPr>
        <p:txBody>
          <a:bodyPr wrap="square">
            <a:spAutoFit/>
          </a:bodyPr>
          <a:lstStyle/>
          <a:p>
            <a:r>
              <a:rPr lang="ta-IN" sz="2400" dirty="0">
                <a:latin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Define the specific problem you're addressing. For example, you may discuss issues like inefficiencies in tracking employee performance, lack of data-driven insights into employee productivity, or the need for more accurate performance evaluations.</a:t>
            </a:r>
            <a:endParaRPr lang="ta-IN" sz="2400" dirty="0">
              <a:latin typeface="Times New Roman" panose="02020603050405020304" pitchFamily="18" charset="0"/>
              <a:cs typeface="Times New Roman" panose="02020603050405020304" pitchFamily="18" charset="0"/>
            </a:endParaRPr>
          </a:p>
          <a:p>
            <a:endParaRPr lang="ta-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ta-IN" sz="2400" dirty="0">
                <a:latin typeface="Times New Roman" panose="02020603050405020304" pitchFamily="18" charset="0"/>
                <a:cs typeface="Times New Roman" panose="02020603050405020304" pitchFamily="18" charset="0"/>
              </a:rPr>
              <a:t>Inefficient in tracking employee performance </a:t>
            </a:r>
          </a:p>
          <a:p>
            <a:pPr marL="342900" indent="-342900">
              <a:buFont typeface="Arial" panose="020B0604020202020204" pitchFamily="34" charset="0"/>
              <a:buChar char="•"/>
            </a:pPr>
            <a:r>
              <a:rPr lang="ta-IN" sz="2400" dirty="0">
                <a:latin typeface="Times New Roman" panose="02020603050405020304" pitchFamily="18" charset="0"/>
                <a:cs typeface="Times New Roman" panose="02020603050405020304" pitchFamily="18" charset="0"/>
              </a:rPr>
              <a:t>Lack of data-driven insight into employee productivity.</a:t>
            </a:r>
          </a:p>
          <a:p>
            <a:endParaRPr lang="ta-IN" sz="2400" dirty="0">
              <a:latin typeface="Times New Roman" panose="02020603050405020304" pitchFamily="18" charset="0"/>
              <a:cs typeface="Times New Roman" panose="02020603050405020304" pitchFamily="18" charset="0"/>
            </a:endParaRPr>
          </a:p>
          <a:p>
            <a:endParaRPr lang="ta-IN" sz="2400" dirty="0">
              <a:latin typeface="Times New Roman" panose="02020603050405020304" pitchFamily="18" charset="0"/>
              <a:cs typeface="Times New Roman" panose="02020603050405020304" pitchFamily="18" charset="0"/>
            </a:endParaRPr>
          </a:p>
          <a:p>
            <a:r>
              <a:rPr lang="ta-IN" sz="2400" dirty="0">
                <a:latin typeface="Times New Roman" panose="02020603050405020304" pitchFamily="18" charset="0"/>
                <a:cs typeface="Times New Roman" panose="02020603050405020304" pitchFamily="18" charset="0"/>
              </a:rPr>
              <a:t>      </a:t>
            </a:r>
          </a:p>
          <a:p>
            <a:r>
              <a:rPr lang="ta-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733675" y="190500"/>
            <a:ext cx="7924800" cy="4893647"/>
          </a:xfrm>
          <a:prstGeom prst="rect">
            <a:avLst/>
          </a:prstGeom>
          <a:noFill/>
        </p:spPr>
        <p:txBody>
          <a:bodyPr wrap="square" rtlCol="0">
            <a:spAutoFit/>
          </a:bodyPr>
          <a:lstStyle/>
          <a:p>
            <a:pPr algn="l"/>
            <a:r>
              <a:rPr lang="ta-IN" sz="2400" dirty="0">
                <a:latin typeface="Times New Roman" panose="02020603050405020304" pitchFamily="18" charset="0"/>
                <a:cs typeface="Times New Roman" panose="02020603050405020304" pitchFamily="18" charset="0"/>
              </a:rPr>
              <a:t>
                          Provide a summary of the project, outlining its objectives, scope, and significance. Explain why analyzing employee performance is crucial and how it will benefit the organization.</a:t>
            </a:r>
          </a:p>
          <a:p>
            <a:pPr algn="l"/>
            <a:endParaRPr lang="ta-IN"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ta-IN" sz="2400" dirty="0">
                <a:latin typeface="Times New Roman" panose="02020603050405020304" pitchFamily="18" charset="0"/>
                <a:cs typeface="Times New Roman" panose="02020603050405020304" pitchFamily="18" charset="0"/>
              </a:rPr>
              <a:t>Objectives</a:t>
            </a:r>
          </a:p>
          <a:p>
            <a:pPr marL="342900" indent="-342900" algn="l">
              <a:buFont typeface="Arial" panose="020B0604020202020204" pitchFamily="34" charset="0"/>
              <a:buChar char="•"/>
            </a:pPr>
            <a:r>
              <a:rPr lang="ta-IN" sz="2400" dirty="0">
                <a:latin typeface="Times New Roman" panose="02020603050405020304" pitchFamily="18" charset="0"/>
                <a:cs typeface="Times New Roman" panose="02020603050405020304" pitchFamily="18" charset="0"/>
              </a:rPr>
              <a:t>Scope 
Significance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FE6817B-B4ED-5151-AF9A-D50577B2E9ED}"/>
              </a:ext>
            </a:extLst>
          </p:cNvPr>
          <p:cNvSpPr txBox="1"/>
          <p:nvPr/>
        </p:nvSpPr>
        <p:spPr>
          <a:xfrm>
            <a:off x="3702844" y="891793"/>
            <a:ext cx="6107906" cy="4893647"/>
          </a:xfrm>
          <a:prstGeom prst="rect">
            <a:avLst/>
          </a:prstGeom>
          <a:noFill/>
        </p:spPr>
        <p:txBody>
          <a:bodyPr wrap="square">
            <a:spAutoFit/>
          </a:bodyPr>
          <a:lstStyle/>
          <a:p>
            <a:r>
              <a:rPr lang="ta-IN" dirty="0"/>
              <a:t>
             </a:t>
            </a:r>
            <a:r>
              <a:rPr lang="ta-IN" sz="2400" dirty="0">
                <a:latin typeface="Times New Roman" panose="02020603050405020304" pitchFamily="18" charset="0"/>
              </a:rPr>
              <a:t>Identify who will use the analysis. This might include HR managers, department heads, or executives who need to make informed decisions based on employee performance data</a:t>
            </a:r>
          </a:p>
          <a:p>
            <a:endParaRPr lang="ta-IN" sz="2400" dirty="0">
              <a:latin typeface="Times New Roman" panose="02020603050405020304" pitchFamily="18" charset="0"/>
            </a:endParaRPr>
          </a:p>
          <a:p>
            <a:pPr marL="342900" indent="-342900">
              <a:buFont typeface="Arial" panose="020B0604020202020204" pitchFamily="34" charset="0"/>
              <a:buChar char="•"/>
            </a:pPr>
            <a:r>
              <a:rPr lang="ta-IN" sz="2400" dirty="0">
                <a:latin typeface="Times New Roman" panose="02020603050405020304" pitchFamily="18" charset="0"/>
              </a:rPr>
              <a:t>HR Manager.
Department Heads </a:t>
            </a:r>
          </a:p>
          <a:p>
            <a:pPr marL="342900" indent="-342900">
              <a:buFont typeface="Arial" panose="020B0604020202020204" pitchFamily="34" charset="0"/>
              <a:buChar char="•"/>
            </a:pPr>
            <a:r>
              <a:rPr lang="ta-IN" sz="2400" dirty="0">
                <a:latin typeface="Times New Roman" panose="02020603050405020304" pitchFamily="18" charset="0"/>
              </a:rPr>
              <a:t>Excutives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3BAA921-308D-3403-602B-E58F83A9EAB7}"/>
              </a:ext>
            </a:extLst>
          </p:cNvPr>
          <p:cNvSpPr txBox="1"/>
          <p:nvPr/>
        </p:nvSpPr>
        <p:spPr>
          <a:xfrm>
            <a:off x="4732734" y="1038225"/>
            <a:ext cx="6382319" cy="3785652"/>
          </a:xfrm>
          <a:prstGeom prst="rect">
            <a:avLst/>
          </a:prstGeom>
          <a:noFill/>
        </p:spPr>
        <p:txBody>
          <a:bodyPr wrap="square" rtlCol="0">
            <a:spAutoFit/>
          </a:bodyPr>
          <a:lstStyle/>
          <a:p>
            <a:pPr algn="l"/>
            <a:r>
              <a:rPr lang="ta-IN" dirty="0"/>
              <a:t>
                </a:t>
            </a:r>
            <a:r>
              <a:rPr lang="ta-IN" sz="2400" dirty="0">
                <a:latin typeface="Times New Roman" panose="02020603050405020304" pitchFamily="18" charset="0"/>
              </a:rPr>
              <a:t>Describe the solution you’re offering, such as an Excel-based analysis tool that helps in monitoring and improving employee performance. Highlight the key features of your solution and how it addresses the problem.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ED834D4-B0D4-68C0-8260-0654D525DB67}"/>
              </a:ext>
            </a:extLst>
          </p:cNvPr>
          <p:cNvSpPr txBox="1"/>
          <p:nvPr/>
        </p:nvSpPr>
        <p:spPr>
          <a:xfrm>
            <a:off x="3804049" y="385444"/>
            <a:ext cx="6536530" cy="4154984"/>
          </a:xfrm>
          <a:prstGeom prst="rect">
            <a:avLst/>
          </a:prstGeom>
          <a:noFill/>
        </p:spPr>
        <p:txBody>
          <a:bodyPr wrap="square" rtlCol="0">
            <a:spAutoFit/>
          </a:bodyPr>
          <a:lstStyle/>
          <a:p>
            <a:pPr algn="l"/>
            <a:r>
              <a:rPr lang="ta-IN" sz="2400" dirty="0">
                <a:latin typeface="Times New Roman" panose="02020603050405020304" pitchFamily="18" charset="0"/>
              </a:rPr>
              <a:t>
                       Detail the data you will use, including the types of data points (e.g., attendance, task completion times, peer reviews), the source of the data, and any preprocessing steps taken to prepare it for analysis.</a:t>
            </a:r>
          </a:p>
          <a:p>
            <a:pPr algn="l"/>
            <a:endParaRPr lang="ta-IN" sz="2400" dirty="0">
              <a:latin typeface="Times New Roman" panose="02020603050405020304" pitchFamily="18" charset="0"/>
            </a:endParaRPr>
          </a:p>
          <a:p>
            <a:pPr marL="342900" indent="-342900" algn="l">
              <a:buFont typeface="Arial" panose="020B0604020202020204" pitchFamily="34" charset="0"/>
              <a:buChar char="•"/>
            </a:pPr>
            <a:r>
              <a:rPr lang="ta-IN" sz="2400" dirty="0">
                <a:latin typeface="Times New Roman" panose="02020603050405020304" pitchFamily="18" charset="0"/>
              </a:rPr>
              <a:t>Data source 
Preprocessing steps.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979987" y="2441080"/>
            <a:ext cx="8534018" cy="2308324"/>
          </a:xfrm>
          <a:prstGeom prst="rect">
            <a:avLst/>
          </a:prstGeom>
          <a:noFill/>
        </p:spPr>
        <p:txBody>
          <a:bodyPr wrap="square" rtlCol="0">
            <a:spAutoFit/>
          </a:bodyPr>
          <a:lstStyle/>
          <a:p>
            <a:pPr marL="457200" indent="-457200">
              <a:buFont typeface="Arial" panose="020B0604020202020204" pitchFamily="34" charset="0"/>
              <a:buChar char="•"/>
            </a:pPr>
            <a:r>
              <a:rPr lang="ta-IN" sz="2400" dirty="0">
                <a:latin typeface="Times New Roman" panose="02020603050405020304" pitchFamily="18" charset="0"/>
                <a:cs typeface="Times New Roman" panose="02020603050405020304" pitchFamily="18" charset="0"/>
              </a:rPr>
              <a:t>Automated Data Tracking
Customizable Dashboards
Advanced Analytics 
Real-time Insights  
Collaborative Platform 
Scalable and Flexible.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shanmugap747@gmail.com</cp:lastModifiedBy>
  <cp:revision>15</cp:revision>
  <dcterms:created xsi:type="dcterms:W3CDTF">2024-03-29T15:07:22Z</dcterms:created>
  <dcterms:modified xsi:type="dcterms:W3CDTF">2024-08-30T11:05:19Z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