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522960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584679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190046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043565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268604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68292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593028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936842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246860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953996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58354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280258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521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0" y="-8467"/>
            <a:ext cx="12192000" cy="6866468"/>
            <a:chOff x="0" y="-8467"/>
            <a:chExt cx="12192000" cy="6866468"/>
          </a:xfrm>
        </p:grpSpPr>
        <p:sp>
          <p:nvSpPr>
            <p:cNvPr id="24"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25"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6"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7"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8"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9"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30"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31"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32"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33"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35"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6"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7"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8"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9"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1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7171895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23128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18129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6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5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5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5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5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5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5"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5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5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5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4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6"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4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spc="1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0768697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8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7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7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7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7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7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6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6" name="文本框"/>
          <p:cNvSpPr>
            <a:spLocks xmlns:a="http://schemas.openxmlformats.org/drawingml/2006/main" noGrp="1"/>
          </p:cNvSpPr>
          <p:nvPr>
            <p:ph type="body" idx="1"/>
          </p:nvPr>
        </p:nvSpPr>
        <p:spPr>
          <a:xfrm xmlns:a="http://schemas.openxmlformats.org/drawingml/2006/main" rot="0">
            <a:off x="677334" y="2160589"/>
            <a:ext cx="4184035" cy="388077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67" name="文本框"/>
          <p:cNvSpPr>
            <a:spLocks xmlns:a="http://schemas.openxmlformats.org/drawingml/2006/main" noGrp="1"/>
          </p:cNvSpPr>
          <p:nvPr>
            <p:ph type="body" idx="2"/>
          </p:nvPr>
        </p:nvSpPr>
        <p:spPr>
          <a:xfrm xmlns:a="http://schemas.openxmlformats.org/drawingml/2006/main" rot="0">
            <a:off x="5089970" y="2160589"/>
            <a:ext cx="4184034"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6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6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7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spc="1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0006596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0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9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9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9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9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9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100"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10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10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10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10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91"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2"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3"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spc="1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62175156"/>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33"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23"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124"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125"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126"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127"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128"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129"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130"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131"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132"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117" name="文本框"/>
          <p:cNvSpPr>
            <a:spLocks xmlns:a="http://schemas.openxmlformats.org/drawingml/2006/main" noGrp="1"/>
          </p:cNvSpPr>
          <p:nvPr>
            <p:ph type="title"/>
          </p:nvPr>
        </p:nvSpPr>
        <p:spPr>
          <a:xfrm xmlns:a="http://schemas.openxmlformats.org/drawingml/2006/main" rot="0">
            <a:off x="677334" y="1498604"/>
            <a:ext cx="3854528" cy="127846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2000"/>
              <a:t>Click to edit Master title style</a:t>
            </a:r>
            <a:endParaRPr lang="zh-CN" altLang="en-US" sz="2000"/>
          </a:p>
        </p:txBody>
      </p:sp>
      <p:sp>
        <p:nvSpPr>
          <p:cNvPr id="118" name="文本框"/>
          <p:cNvSpPr>
            <a:spLocks xmlns:a="http://schemas.openxmlformats.org/drawingml/2006/main" noGrp="1"/>
          </p:cNvSpPr>
          <p:nvPr>
            <p:ph type="body" idx="1"/>
          </p:nvPr>
        </p:nvSpPr>
        <p:spPr>
          <a:xfrm xmlns:a="http://schemas.openxmlformats.org/drawingml/2006/main" rot="0">
            <a:off x="4760461" y="514924"/>
            <a:ext cx="4513541" cy="552643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19" name="文本框"/>
          <p:cNvSpPr>
            <a:spLocks xmlns:a="http://schemas.openxmlformats.org/drawingml/2006/main" noGrp="1"/>
          </p:cNvSpPr>
          <p:nvPr>
            <p:ph type="body" idx="2"/>
          </p:nvPr>
        </p:nvSpPr>
        <p:spPr>
          <a:xfrm xmlns:a="http://schemas.openxmlformats.org/drawingml/2006/main" rot="0">
            <a:off x="677334" y="2777069"/>
            <a:ext cx="3854528" cy="258444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1400"/>
              <a:t>Click to edit Master text styles</a:t>
            </a:r>
            <a:endParaRPr lang="zh-CN" altLang="en-US" sz="1400"/>
          </a:p>
        </p:txBody>
      </p:sp>
      <p:sp>
        <p:nvSpPr>
          <p:cNvPr id="120"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21"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22"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spc="1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076418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161430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06189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295549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892886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98293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80089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045778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98664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8/29/2024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spc="1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659660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5.jpg"/><Relationship Id="rId2" Type="http://schemas.openxmlformats.org/officeDocument/2006/relationships/slideLayout" Target="../slideLayouts/slideLayout1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6.jp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ctrTitle"/>
          </p:nvPr>
        </p:nvSpPr>
        <p:spPr>
          <a:xfrm rot="0">
            <a:off x="-1927399" y="568326"/>
            <a:ext cx="11201401" cy="2197735"/>
          </a:xfrm>
          <a:prstGeom prst="rect"/>
          <a:noFill/>
          <a:ln w="12700" cmpd="sng" cap="flat">
            <a:noFill/>
            <a:prstDash val="solid"/>
            <a:miter/>
          </a:ln>
        </p:spPr>
        <p:txBody>
          <a:bodyPr vert="horz" wrap="square" lIns="0" tIns="16510" rIns="0" bIns="0" anchor="b" anchorCtr="0">
            <a:prstTxWarp prst="textNoShape"/>
            <a:spAutoFit/>
          </a:bodyPr>
          <a:lstStyle/>
          <a:p>
            <a:pPr marL="3213735" indent="0" algn="r">
              <a:lnSpc>
                <a:spcPct val="100000"/>
              </a:lnSpc>
              <a:spcBef>
                <a:spcPts val="130"/>
              </a:spcBef>
              <a:spcAft>
                <a:spcPts val="0"/>
              </a:spcAft>
              <a:buNone/>
            </a:pPr>
            <a:r>
              <a:rPr lang="en-US" altLang="zh-CN" sz="3600" b="1" i="0" u="none" strike="noStrike" kern="1200" cap="none" spc="0" baseline="0">
                <a:solidFill>
                  <a:srgbClr val="0F0F0F"/>
                </a:solidFill>
                <a:latin typeface="Times New Roman" pitchFamily="18" charset="0"/>
                <a:ea typeface="方正姚体" pitchFamily="0" charset="0"/>
                <a:cs typeface="Times New Roman" pitchFamily="18" charset="0"/>
              </a:rPr>
              <a:t>Employee Data Analysis using Excel </a:t>
            </a:r>
            <a:br>
              <a:rPr lang="zh-CN" altLang="en-US" sz="5400" b="1" i="0" u="none" strike="noStrike" kern="1200" cap="none" spc="0" baseline="0">
                <a:solidFill>
                  <a:srgbClr val="0F0F0F"/>
                </a:solidFill>
                <a:latin typeface="Roboto" pitchFamily="2" charset="0"/>
                <a:ea typeface="方正姚体" pitchFamily="0" charset="0"/>
                <a:cs typeface="Lucida Sans"/>
              </a:rPr>
            </a:br>
            <a:br>
              <a:rPr lang="zh-CN" altLang="en-US" sz="5400" b="0" i="0" u="none" strike="noStrike" kern="1200" cap="none" spc="15" baseline="0">
                <a:solidFill>
                  <a:schemeClr val="accent1"/>
                </a:solidFill>
                <a:latin typeface="Trebuchet MS" pitchFamily="0" charset="0"/>
                <a:ea typeface="方正姚体" pitchFamily="0" charset="0"/>
                <a:cs typeface="Lucida Sans"/>
              </a:rPr>
            </a:br>
            <a:endParaRPr lang="zh-CN" altLang="en-US" sz="5400" b="0" i="0" u="none" strike="noStrike" kern="1200" cap="none" spc="15" baseline="0">
              <a:solidFill>
                <a:schemeClr val="accent1"/>
              </a:solidFill>
              <a:latin typeface="Trebuchet MS" pitchFamily="0" charset="0"/>
              <a:ea typeface="方正姚体" pitchFamily="0" charset="0"/>
              <a:cs typeface="Lucida Sans"/>
            </a:endParaRPr>
          </a:p>
        </p:txBody>
      </p:sp>
      <p:sp>
        <p:nvSpPr>
          <p:cNvPr id="41" name="文本框"/>
          <p:cNvSpPr>
            <a:spLocks noGrp="1"/>
          </p:cNvSpPr>
          <p:nvPr>
            <p:ph type="sldNum"/>
          </p:nvPr>
        </p:nvSpPr>
        <p:spPr>
          <a:xfrm rot="0">
            <a:off x="8590663" y="6158519"/>
            <a:ext cx="683339" cy="1308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1</a:t>
            </a:fld>
            <a:endParaRPr lang="zh-CN" altLang="en-US" sz="900" b="0" i="0" u="none" strike="noStrike" kern="1200" cap="none" spc="10" baseline="0">
              <a:solidFill>
                <a:schemeClr val="accent1"/>
              </a:solidFill>
              <a:latin typeface="Trebuchet MS" pitchFamily="0" charset="0"/>
              <a:ea typeface="华文新魏" pitchFamily="0" charset="0"/>
              <a:cs typeface="Trebuchet MS" pitchFamily="0" charset="0"/>
            </a:endParaRPr>
          </a:p>
        </p:txBody>
      </p:sp>
      <p:sp>
        <p:nvSpPr>
          <p:cNvPr id="42" name="矩形"/>
          <p:cNvSpPr>
            <a:spLocks/>
          </p:cNvSpPr>
          <p:nvPr/>
        </p:nvSpPr>
        <p:spPr>
          <a:xfrm rot="0">
            <a:off x="685800" y="2666462"/>
            <a:ext cx="11522612"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STUDENT NAME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 Mamtha shreShree.M</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REGISTER NO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:31</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2220</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7</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6</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0</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3585FBA97DEBDA8B6BF4538A038D7A27</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DEPARTMENT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B.Com</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(General)</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COLLEGE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:A</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rulmigu</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Kapaleeswarar</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Arts And Science Co</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lle</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ge</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a:t>
            </a:r>
            <a:endParaRPr lang="zh-CN" altLang="en-US" sz="24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14504151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新魏"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46"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pitchFamily="0" charset="0"/>
                <a:ea typeface="方正姚体" pitchFamily="0" charset="0"/>
                <a:cs typeface="Lucida Sans"/>
              </a:rPr>
              <a:t>MODELLING</a:t>
            </a:r>
            <a:endParaRPr lang="zh-CN" altLang="en-US" sz="3600" b="1" i="0" u="none" strike="noStrike" kern="1200" cap="none" spc="0" baseline="0">
              <a:solidFill>
                <a:schemeClr val="accent1"/>
              </a:solidFill>
              <a:latin typeface="Trebuchet MS" pitchFamily="0" charset="0"/>
              <a:ea typeface="方正姚体" pitchFamily="0" charset="0"/>
              <a:cs typeface="Lucida Sans"/>
            </a:endParaRPr>
          </a:p>
        </p:txBody>
      </p:sp>
      <p:sp>
        <p:nvSpPr>
          <p:cNvPr id="147"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The modelling in this employee performance analysis project includes the following:</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*Data collection</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*Data cleaning</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*Techniques</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*Results</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*Pivot table</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*Chart graphs</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92473218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677334" y="609600"/>
            <a:ext cx="8596668"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1200" cap="none" spc="0" baseline="0">
                <a:solidFill>
                  <a:schemeClr val="accent1"/>
                </a:solidFill>
                <a:latin typeface="Trebuchet MS" pitchFamily="0" charset="0"/>
                <a:ea typeface="方正姚体" pitchFamily="0" charset="0"/>
                <a:cs typeface="Lucida Sans"/>
              </a:rPr>
              <a:t>R</a:t>
            </a:r>
            <a:r>
              <a:rPr lang="en-US" altLang="zh-CN" sz="3600" b="1" i="0" u="none" strike="noStrike" kern="1200" cap="none" spc="-40" baseline="0">
                <a:solidFill>
                  <a:schemeClr val="accent1"/>
                </a:solidFill>
                <a:latin typeface="Trebuchet MS" pitchFamily="0" charset="0"/>
                <a:ea typeface="方正姚体" pitchFamily="0" charset="0"/>
                <a:cs typeface="Lucida Sans"/>
              </a:rPr>
              <a:t>E</a:t>
            </a:r>
            <a:r>
              <a:rPr lang="en-US" altLang="zh-CN" sz="3600" b="1" i="0" u="none" strike="noStrike" kern="1200" cap="none" spc="15" baseline="0">
                <a:solidFill>
                  <a:schemeClr val="accent1"/>
                </a:solidFill>
                <a:latin typeface="Trebuchet MS" pitchFamily="0" charset="0"/>
                <a:ea typeface="方正姚体" pitchFamily="0" charset="0"/>
                <a:cs typeface="Lucida Sans"/>
              </a:rPr>
              <a:t>S</a:t>
            </a:r>
            <a:r>
              <a:rPr lang="en-US" altLang="zh-CN" sz="3600" b="1" i="0" u="none" strike="noStrike" kern="1200" cap="none" spc="-30" baseline="0">
                <a:solidFill>
                  <a:schemeClr val="accent1"/>
                </a:solidFill>
                <a:latin typeface="Trebuchet MS" pitchFamily="0" charset="0"/>
                <a:ea typeface="方正姚体" pitchFamily="0" charset="0"/>
                <a:cs typeface="Lucida Sans"/>
              </a:rPr>
              <a:t>U</a:t>
            </a:r>
            <a:r>
              <a:rPr lang="en-US" altLang="zh-CN" sz="3600" b="1" i="0" u="none" strike="noStrike" kern="1200" cap="none" spc="-405" baseline="0">
                <a:solidFill>
                  <a:schemeClr val="accent1"/>
                </a:solidFill>
                <a:latin typeface="Trebuchet MS" pitchFamily="0" charset="0"/>
                <a:ea typeface="方正姚体" pitchFamily="0" charset="0"/>
                <a:cs typeface="Lucida Sans"/>
              </a:rPr>
              <a:t>L</a:t>
            </a:r>
            <a:r>
              <a:rPr lang="en-US" altLang="zh-CN" sz="3600" b="1" i="0" u="none" strike="noStrike" kern="1200" cap="none" spc="0" baseline="0">
                <a:solidFill>
                  <a:schemeClr val="accent1"/>
                </a:solidFill>
                <a:latin typeface="Trebuchet MS" pitchFamily="0" charset="0"/>
                <a:ea typeface="方正姚体" pitchFamily="0" charset="0"/>
                <a:cs typeface="Lucida Sans"/>
              </a:rPr>
              <a:t>TS</a:t>
            </a:r>
            <a:endParaRPr lang="zh-CN" altLang="en-US" sz="3600" b="1" i="0" u="none" strike="noStrike" kern="1200" cap="none" spc="0" baseline="0">
              <a:solidFill>
                <a:schemeClr val="accent1"/>
              </a:solidFill>
              <a:latin typeface="Trebuchet MS" pitchFamily="0" charset="0"/>
              <a:ea typeface="方正姚体" pitchFamily="0" charset="0"/>
              <a:cs typeface="Lucida Sans"/>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新魏"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51" name="图片"/>
          <p:cNvPicPr>
            <a:picLocks noChangeAspect="1"/>
          </p:cNvPicPr>
          <p:nvPr/>
        </p:nvPicPr>
        <p:blipFill>
          <a:blip r:embed="rId2" cstate="print"/>
          <a:stretch>
            <a:fillRect/>
          </a:stretch>
        </p:blipFill>
        <p:spPr>
          <a:xfrm rot="0">
            <a:off x="1447800" y="1676400"/>
            <a:ext cx="8680880" cy="4013199"/>
          </a:xfrm>
          <a:prstGeom prst="rect"/>
          <a:noFill/>
          <a:ln w="12700" cmpd="sng" cap="flat">
            <a:noFill/>
            <a:prstDash val="solid"/>
            <a:miter/>
          </a:ln>
        </p:spPr>
      </p:pic>
    </p:spTree>
    <p:extLst>
      <p:ext uri="{BB962C8B-B14F-4D97-AF65-F5344CB8AC3E}">
        <p14:creationId xmlns:p14="http://schemas.microsoft.com/office/powerpoint/2010/main" val="183457501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pitchFamily="0" charset="0"/>
                <a:ea typeface="方正姚体" pitchFamily="0" charset="0"/>
                <a:cs typeface="Lucida Sans"/>
              </a:rPr>
              <a:t>CONCLUSION</a:t>
            </a:r>
            <a:endParaRPr lang="zh-CN" altLang="en-US" sz="3600" b="1" i="0" u="none" strike="noStrike" kern="1200" cap="none" spc="0" baseline="0">
              <a:solidFill>
                <a:schemeClr val="accent1"/>
              </a:solidFill>
              <a:latin typeface="Trebuchet MS" pitchFamily="0" charset="0"/>
              <a:ea typeface="方正姚体" pitchFamily="0" charset="0"/>
              <a:cs typeface="Lucida Sans"/>
            </a:endParaRPr>
          </a:p>
        </p:txBody>
      </p:sp>
      <p:sp>
        <p:nvSpPr>
          <p:cNvPr id="153" name="文本框"/>
          <p:cNvSpPr>
            <a:spLocks noGrp="1"/>
          </p:cNvSpPr>
          <p:nvPr>
            <p:ph type="body" idx="1"/>
          </p:nvPr>
        </p:nvSpPr>
        <p:spPr>
          <a:xfrm rot="0">
            <a:off x="677334" y="2160589"/>
            <a:ext cx="7171266" cy="439261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rgbClr val="404040"/>
                </a:solidFill>
                <a:latin typeface="Trebuchet MS" pitchFamily="0" charset="0"/>
                <a:ea typeface="华文新魏" pitchFamily="0" charset="0"/>
                <a:cs typeface="Lucida Sans"/>
              </a:rPr>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a:t>
            </a:r>
            <a:endParaRPr lang="zh-CN" altLang="en-US" sz="20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23461434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1200" cap="none" spc="0" baseline="0">
                <a:solidFill>
                  <a:schemeClr val="accent1"/>
                </a:solidFill>
                <a:latin typeface="Trebuchet MS" pitchFamily="0" charset="0"/>
                <a:ea typeface="方正姚体" pitchFamily="0" charset="0"/>
                <a:cs typeface="Lucida Sans"/>
              </a:rPr>
              <a:t>PROJECT TITLE</a:t>
            </a:r>
            <a:endParaRPr lang="zh-CN" altLang="en-US" sz="4800" b="1" i="0" u="none" strike="noStrike" kern="1200" cap="none" spc="0" baseline="0">
              <a:solidFill>
                <a:schemeClr val="accent1"/>
              </a:solidFill>
              <a:latin typeface="Trebuchet MS" pitchFamily="0" charset="0"/>
              <a:ea typeface="方正姚体" pitchFamily="0" charset="0"/>
              <a:cs typeface="Lucida Sans"/>
            </a:endParaRPr>
          </a:p>
        </p:txBody>
      </p:sp>
      <p:sp>
        <p:nvSpPr>
          <p:cNvPr id="62"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3600" b="0" i="0" u="none" strike="noStrike" kern="1200" cap="none" spc="0" baseline="0">
                <a:solidFill>
                  <a:srgbClr val="404040"/>
                </a:solidFill>
                <a:latin typeface="Trebuchet MS" pitchFamily="0" charset="0"/>
                <a:ea typeface="华文新魏" pitchFamily="0" charset="0"/>
                <a:cs typeface="Lucida Sans"/>
              </a:rPr>
              <a:t>EMPLOYEE PERFORMANCE ANALYSIS USING EXCEL</a:t>
            </a:r>
            <a:endParaRPr lang="zh-CN" altLang="en-US" sz="36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84342108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pitchFamily="0" charset="0"/>
                <a:ea typeface="方正姚体" pitchFamily="0" charset="0"/>
                <a:cs typeface="Lucida Sans"/>
              </a:rPr>
              <a:t>AGENDA</a:t>
            </a:r>
            <a:endParaRPr lang="zh-CN" altLang="en-US" sz="3600" b="1" i="0" u="none" strike="noStrike" kern="1200" cap="none" spc="0" baseline="0">
              <a:solidFill>
                <a:schemeClr val="accent1"/>
              </a:solidFill>
              <a:latin typeface="Trebuchet MS" pitchFamily="0" charset="0"/>
              <a:ea typeface="方正姚体" pitchFamily="0" charset="0"/>
              <a:cs typeface="Lucida Sans"/>
            </a:endParaRPr>
          </a:p>
        </p:txBody>
      </p:sp>
      <p:sp>
        <p:nvSpPr>
          <p:cNvPr id="64" name="文本框"/>
          <p:cNvSpPr>
            <a:spLocks noGrp="1"/>
          </p:cNvSpPr>
          <p:nvPr>
            <p:ph type="body" idx="1"/>
          </p:nvPr>
        </p:nvSpPr>
        <p:spPr>
          <a:xfrm rot="0">
            <a:off x="2743200" y="1524000"/>
            <a:ext cx="3742265"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Problem Statement</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Project Overview</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End Users</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Our Solution and Proposition</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Dataset Description</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Modelling Approach</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Results and Discussion</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Conclusion</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endParaRPr lang="zh-CN" altLang="en-US" sz="24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57401003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5" name="组合"/>
          <p:cNvGrpSpPr>
            <a:grpSpLocks/>
          </p:cNvGrpSpPr>
          <p:nvPr/>
        </p:nvGrpSpPr>
        <p:grpSpPr>
          <a:xfrm>
            <a:off x="7991475" y="2933700"/>
            <a:ext cx="2762249" cy="3257550"/>
            <a:chOff x="7991475" y="2933700"/>
            <a:chExt cx="2762249" cy="3257550"/>
          </a:xfrm>
        </p:grpSpPr>
        <p:sp>
          <p:nvSpPr>
            <p:cNvPr id="8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84"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86" name="文本框"/>
          <p:cNvSpPr>
            <a:spLocks noGrp="1"/>
          </p:cNvSpPr>
          <p:nvPr>
            <p:ph type="title"/>
          </p:nvPr>
        </p:nvSpPr>
        <p:spPr>
          <a:xfrm rot="0">
            <a:off x="677334" y="609600"/>
            <a:ext cx="8596668"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1200" cap="none" spc="-20" baseline="0">
                <a:solidFill>
                  <a:schemeClr val="accent1"/>
                </a:solidFill>
                <a:latin typeface="Trebuchet MS" pitchFamily="0" charset="0"/>
                <a:ea typeface="方正姚体" pitchFamily="0" charset="0"/>
                <a:cs typeface="Lucida Sans"/>
              </a:rPr>
              <a:t>P</a:t>
            </a:r>
            <a:r>
              <a:rPr lang="en-US" altLang="zh-CN" sz="4250" b="1" i="0" u="none" strike="noStrike" kern="1200" cap="none" spc="15" baseline="0">
                <a:solidFill>
                  <a:schemeClr val="accent1"/>
                </a:solidFill>
                <a:latin typeface="Trebuchet MS" pitchFamily="0" charset="0"/>
                <a:ea typeface="方正姚体" pitchFamily="0" charset="0"/>
                <a:cs typeface="Lucida Sans"/>
              </a:rPr>
              <a:t>ROB</a:t>
            </a:r>
            <a:r>
              <a:rPr lang="en-US" altLang="zh-CN" sz="4250" b="1" i="0" u="none" strike="noStrike" kern="1200" cap="none" spc="55" baseline="0">
                <a:solidFill>
                  <a:schemeClr val="accent1"/>
                </a:solidFill>
                <a:latin typeface="Trebuchet MS" pitchFamily="0" charset="0"/>
                <a:ea typeface="方正姚体" pitchFamily="0" charset="0"/>
                <a:cs typeface="Lucida Sans"/>
              </a:rPr>
              <a:t>L</a:t>
            </a:r>
            <a:r>
              <a:rPr lang="en-US" altLang="zh-CN" sz="4250" b="1" i="0" u="none" strike="noStrike" kern="1200" cap="none" spc="-20" baseline="0">
                <a:solidFill>
                  <a:schemeClr val="accent1"/>
                </a:solidFill>
                <a:latin typeface="Trebuchet MS" pitchFamily="0" charset="0"/>
                <a:ea typeface="方正姚体" pitchFamily="0" charset="0"/>
                <a:cs typeface="Lucida Sans"/>
              </a:rPr>
              <a:t>E</a:t>
            </a:r>
            <a:r>
              <a:rPr lang="en-US" altLang="zh-CN" sz="4250" b="1" i="0" u="none" strike="noStrike" kern="1200" cap="none" spc="20" baseline="0">
                <a:solidFill>
                  <a:schemeClr val="accent1"/>
                </a:solidFill>
                <a:latin typeface="Trebuchet MS" pitchFamily="0" charset="0"/>
                <a:ea typeface="方正姚体" pitchFamily="0" charset="0"/>
                <a:cs typeface="Lucida Sans"/>
              </a:rPr>
              <a:t>M</a:t>
            </a:r>
            <a:r>
              <a:rPr lang="en-US" altLang="zh-CN" sz="4250" b="1" i="0" u="none" strike="noStrike" kern="1200" cap="none" spc="0" baseline="0">
                <a:solidFill>
                  <a:schemeClr val="accent1"/>
                </a:solidFill>
                <a:latin typeface="Trebuchet MS" pitchFamily="0" charset="0"/>
                <a:ea typeface="方正姚体" pitchFamily="0" charset="0"/>
                <a:cs typeface="Lucida Sans"/>
              </a:rPr>
              <a:t> </a:t>
            </a:r>
            <a:r>
              <a:rPr lang="en-US" altLang="zh-CN" sz="4250" b="1" i="0" u="none" strike="noStrike" kern="1200" cap="none" spc="10" baseline="0">
                <a:solidFill>
                  <a:schemeClr val="accent1"/>
                </a:solidFill>
                <a:latin typeface="Trebuchet MS" pitchFamily="0" charset="0"/>
                <a:ea typeface="方正姚体" pitchFamily="0" charset="0"/>
                <a:cs typeface="Lucida Sans"/>
              </a:rPr>
              <a:t>S</a:t>
            </a:r>
            <a:r>
              <a:rPr lang="en-US" altLang="zh-CN" sz="4250" b="1" i="0" u="none" strike="noStrike" kern="1200" cap="none" spc="-370" baseline="0">
                <a:solidFill>
                  <a:schemeClr val="accent1"/>
                </a:solidFill>
                <a:latin typeface="Trebuchet MS" pitchFamily="0" charset="0"/>
                <a:ea typeface="方正姚体" pitchFamily="0" charset="0"/>
                <a:cs typeface="Lucida Sans"/>
              </a:rPr>
              <a:t>T</a:t>
            </a:r>
            <a:r>
              <a:rPr lang="en-US" altLang="zh-CN" sz="4250" b="1" i="0" u="none" strike="noStrike" kern="1200" cap="none" spc="-375" baseline="0">
                <a:solidFill>
                  <a:schemeClr val="accent1"/>
                </a:solidFill>
                <a:latin typeface="Trebuchet MS" pitchFamily="0" charset="0"/>
                <a:ea typeface="方正姚体" pitchFamily="0" charset="0"/>
                <a:cs typeface="Lucida Sans"/>
              </a:rPr>
              <a:t>A</a:t>
            </a:r>
            <a:r>
              <a:rPr lang="en-US" altLang="zh-CN" sz="4250" b="1" i="0" u="none" strike="noStrike" kern="1200" cap="none" spc="15" baseline="0">
                <a:solidFill>
                  <a:schemeClr val="accent1"/>
                </a:solidFill>
                <a:latin typeface="Trebuchet MS" pitchFamily="0" charset="0"/>
                <a:ea typeface="方正姚体" pitchFamily="0" charset="0"/>
                <a:cs typeface="Lucida Sans"/>
              </a:rPr>
              <a:t>T</a:t>
            </a:r>
            <a:r>
              <a:rPr lang="en-US" altLang="zh-CN" sz="4250" b="1" i="0" u="none" strike="noStrike" kern="1200" cap="none" spc="-10" baseline="0">
                <a:solidFill>
                  <a:schemeClr val="accent1"/>
                </a:solidFill>
                <a:latin typeface="Trebuchet MS" pitchFamily="0" charset="0"/>
                <a:ea typeface="方正姚体" pitchFamily="0" charset="0"/>
                <a:cs typeface="Lucida Sans"/>
              </a:rPr>
              <a:t>E</a:t>
            </a:r>
            <a:r>
              <a:rPr lang="en-US" altLang="zh-CN" sz="4250" b="1" i="0" u="none" strike="noStrike" kern="1200" cap="none" spc="-20" baseline="0">
                <a:solidFill>
                  <a:schemeClr val="accent1"/>
                </a:solidFill>
                <a:latin typeface="Trebuchet MS" pitchFamily="0" charset="0"/>
                <a:ea typeface="方正姚体" pitchFamily="0" charset="0"/>
                <a:cs typeface="Lucida Sans"/>
              </a:rPr>
              <a:t>ME</a:t>
            </a:r>
            <a:r>
              <a:rPr lang="en-US" altLang="zh-CN" sz="4250" b="1" i="0" u="none" strike="noStrike" kern="1200" cap="none" spc="10" baseline="0">
                <a:solidFill>
                  <a:schemeClr val="accent1"/>
                </a:solidFill>
                <a:latin typeface="Trebuchet MS" pitchFamily="0" charset="0"/>
                <a:ea typeface="方正姚体" pitchFamily="0" charset="0"/>
                <a:cs typeface="Lucida Sans"/>
              </a:rPr>
              <a:t>NT</a:t>
            </a:r>
            <a:endParaRPr lang="zh-CN" altLang="en-US" sz="4250" b="1" i="0" u="none" strike="noStrike" kern="1200" cap="none" spc="0" baseline="0">
              <a:solidFill>
                <a:schemeClr val="accent1"/>
              </a:solidFill>
              <a:latin typeface="Trebuchet MS" pitchFamily="0" charset="0"/>
              <a:ea typeface="方正姚体" pitchFamily="0" charset="0"/>
              <a:cs typeface="Lucida Sans"/>
            </a:endParaRPr>
          </a:p>
        </p:txBody>
      </p:sp>
      <p:sp>
        <p:nvSpPr>
          <p:cNvPr id="87" name="文本框"/>
          <p:cNvSpPr>
            <a:spLocks noGrp="1"/>
          </p:cNvSpPr>
          <p:nvPr>
            <p:ph type="body" idx="1"/>
          </p:nvPr>
        </p:nvSpPr>
        <p:spPr>
          <a:xfrm rot="0">
            <a:off x="677334" y="2160589"/>
            <a:ext cx="4184035" cy="38807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
        <p:nvSpPr>
          <p:cNvPr id="88" name="文本框"/>
          <p:cNvSpPr>
            <a:spLocks noGrp="1"/>
          </p:cNvSpPr>
          <p:nvPr>
            <p:ph type="body" idx="2"/>
          </p:nvPr>
        </p:nvSpPr>
        <p:spPr>
          <a:xfrm rot="0">
            <a:off x="5089970" y="2160589"/>
            <a:ext cx="2821957"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400" b="1" i="0" u="none" strike="noStrike" kern="1200" cap="none" spc="0" baseline="0">
                <a:solidFill>
                  <a:srgbClr val="404040"/>
                </a:solidFill>
                <a:latin typeface="Trebuchet MS" pitchFamily="0" charset="0"/>
                <a:ea typeface="华文新魏" pitchFamily="0" charset="0"/>
                <a:cs typeface="Lucida Sans"/>
              </a:rPr>
              <a:t>TO IDENTIFY THE SPECIFIC AREA OF PERFORMANCE THAT IS PROBLEMATIC….</a:t>
            </a:r>
            <a:endParaRPr lang="zh-CN" altLang="en-US" sz="1400" b="1" i="0" u="none" strike="noStrike" kern="1200" cap="none" spc="0" baseline="0">
              <a:solidFill>
                <a:srgbClr val="404040"/>
              </a:solidFill>
              <a:latin typeface="Trebuchet MS" pitchFamily="0" charset="0"/>
              <a:ea typeface="华文新魏" pitchFamily="0" charset="0"/>
              <a:cs typeface="Lucida Sans"/>
            </a:endParaRPr>
          </a:p>
        </p:txBody>
      </p:sp>
      <p:sp>
        <p:nvSpPr>
          <p:cNvPr id="89" name="文本框"/>
          <p:cNvSpPr>
            <a:spLocks noGrp="1"/>
          </p:cNvSpPr>
          <p:nvPr>
            <p:ph type="sldNum"/>
          </p:nvPr>
        </p:nvSpPr>
        <p:spPr>
          <a:xfrm rot="0">
            <a:off x="8590663" y="6158519"/>
            <a:ext cx="683339" cy="1308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4</a:t>
            </a:fld>
            <a:endParaRPr lang="zh-CN" altLang="en-US" sz="900" b="0" i="0" u="none" strike="noStrike" kern="1200" cap="none" spc="10" baseline="0">
              <a:solidFill>
                <a:schemeClr val="accent1"/>
              </a:solidFill>
              <a:latin typeface="Trebuchet MS" pitchFamily="0" charset="0"/>
              <a:ea typeface="华文新魏" pitchFamily="0" charset="0"/>
              <a:cs typeface="Trebuchet MS" pitchFamily="0" charset="0"/>
            </a:endParaRPr>
          </a:p>
        </p:txBody>
      </p:sp>
      <p:pic>
        <p:nvPicPr>
          <p:cNvPr id="9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01380104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658225" y="2647950"/>
            <a:ext cx="3533775" cy="3810000"/>
            <a:chOff x="8658225" y="2647950"/>
            <a:chExt cx="3533775" cy="381000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1200" cap="none" spc="5" baseline="0">
                <a:solidFill>
                  <a:schemeClr val="accent1"/>
                </a:solidFill>
                <a:latin typeface="Trebuchet MS" pitchFamily="0" charset="0"/>
                <a:ea typeface="方正姚体" pitchFamily="0" charset="0"/>
                <a:cs typeface="Lucida Sans"/>
              </a:rPr>
              <a:t>PROJECT</a:t>
            </a:r>
            <a:r>
              <a:rPr lang="en-US" altLang="zh-CN" sz="4250" b="1" i="0" u="none" strike="noStrike" kern="1200" cap="none" spc="5" baseline="0">
                <a:solidFill>
                  <a:schemeClr val="accent1"/>
                </a:solidFill>
                <a:latin typeface="Trebuchet MS" pitchFamily="0" charset="0"/>
                <a:ea typeface="方正姚体" pitchFamily="0" charset="0"/>
                <a:cs typeface="Lucida Sans"/>
              </a:rPr>
              <a:t> </a:t>
            </a:r>
            <a:r>
              <a:rPr lang="en-US" altLang="zh-CN" sz="4250" b="1" i="0" u="none" strike="noStrike" kern="1200" cap="none" spc="-20" baseline="0">
                <a:solidFill>
                  <a:schemeClr val="accent1"/>
                </a:solidFill>
                <a:latin typeface="Trebuchet MS" pitchFamily="0" charset="0"/>
                <a:ea typeface="方正姚体" pitchFamily="0" charset="0"/>
                <a:cs typeface="Lucida Sans"/>
              </a:rPr>
              <a:t>OVERVIEW</a:t>
            </a:r>
            <a:endParaRPr lang="zh-CN" altLang="en-US" sz="4250" b="1" i="0" u="none" strike="noStrike" kern="1200" cap="none" spc="0" baseline="0">
              <a:solidFill>
                <a:schemeClr val="accent1"/>
              </a:solidFill>
              <a:latin typeface="Trebuchet MS" pitchFamily="0" charset="0"/>
              <a:ea typeface="方正姚体" pitchFamily="0" charset="0"/>
              <a:cs typeface="Lucida Sans"/>
            </a:endParaRPr>
          </a:p>
        </p:txBody>
      </p:sp>
      <p:sp>
        <p:nvSpPr>
          <p:cNvPr id="111" name="文本框"/>
          <p:cNvSpPr>
            <a:spLocks noGrp="1"/>
          </p:cNvSpPr>
          <p:nvPr>
            <p:ph type="sldNum"/>
          </p:nvPr>
        </p:nvSpPr>
        <p:spPr>
          <a:xfrm rot="0">
            <a:off x="8590663" y="6158519"/>
            <a:ext cx="683339" cy="1308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5</a:t>
            </a:fld>
            <a:endParaRPr lang="zh-CN" altLang="en-US" sz="900" b="0" i="0" u="none" strike="noStrike" kern="1200" cap="none" spc="10" baseline="0">
              <a:solidFill>
                <a:schemeClr val="accent1"/>
              </a:solidFill>
              <a:latin typeface="Trebuchet MS" pitchFamily="0" charset="0"/>
              <a:ea typeface="华文新魏"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矩形"/>
          <p:cNvSpPr>
            <a:spLocks/>
          </p:cNvSpPr>
          <p:nvPr/>
        </p:nvSpPr>
        <p:spPr>
          <a:xfrm rot="0">
            <a:off x="990600" y="2133600"/>
            <a:ext cx="62484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The project involves analyzing employee data using Excel which helps in gaining the knowledge regarding organizational data, performance statistical analysis by creating visualizations to understand the employee performances.</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51433973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4" name="文本框"/>
          <p:cNvSpPr>
            <a:spLocks noGrp="1"/>
          </p:cNvSpPr>
          <p:nvPr>
            <p:ph type="title"/>
          </p:nvPr>
        </p:nvSpPr>
        <p:spPr>
          <a:xfrm rot="0">
            <a:off x="677334" y="609600"/>
            <a:ext cx="8596668"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1200" cap="none" spc="25" baseline="0">
                <a:solidFill>
                  <a:schemeClr val="accent1"/>
                </a:solidFill>
                <a:latin typeface="Trebuchet MS" pitchFamily="0" charset="0"/>
                <a:ea typeface="方正姚体" pitchFamily="0" charset="0"/>
                <a:cs typeface="Lucida Sans"/>
              </a:rPr>
              <a:t>W</a:t>
            </a:r>
            <a:r>
              <a:rPr lang="en-US" altLang="zh-CN" sz="3200" b="1" i="0" u="none" strike="noStrike" kern="1200" cap="none" spc="-20" baseline="0">
                <a:solidFill>
                  <a:schemeClr val="accent1"/>
                </a:solidFill>
                <a:latin typeface="Trebuchet MS" pitchFamily="0" charset="0"/>
                <a:ea typeface="方正姚体" pitchFamily="0" charset="0"/>
                <a:cs typeface="Lucida Sans"/>
              </a:rPr>
              <a:t>H</a:t>
            </a:r>
            <a:r>
              <a:rPr lang="en-US" altLang="zh-CN" sz="3200" b="1" i="0" u="none" strike="noStrike" kern="1200" cap="none" spc="20" baseline="0">
                <a:solidFill>
                  <a:schemeClr val="accent1"/>
                </a:solidFill>
                <a:latin typeface="Trebuchet MS" pitchFamily="0" charset="0"/>
                <a:ea typeface="方正姚体" pitchFamily="0" charset="0"/>
                <a:cs typeface="Lucida Sans"/>
              </a:rPr>
              <a:t>O</a:t>
            </a:r>
            <a:r>
              <a:rPr lang="en-US" altLang="zh-CN" sz="3200" b="1" i="0" u="none" strike="noStrike" kern="1200" cap="none" spc="-235" baseline="0">
                <a:solidFill>
                  <a:schemeClr val="accent1"/>
                </a:solidFill>
                <a:latin typeface="Trebuchet MS" pitchFamily="0" charset="0"/>
                <a:ea typeface="方正姚体" pitchFamily="0" charset="0"/>
                <a:cs typeface="Lucida Sans"/>
              </a:rPr>
              <a:t> </a:t>
            </a:r>
            <a:r>
              <a:rPr lang="en-US" altLang="zh-CN" sz="3200" b="1" i="0" u="none" strike="noStrike" kern="1200" cap="none" spc="-10" baseline="0">
                <a:solidFill>
                  <a:schemeClr val="accent1"/>
                </a:solidFill>
                <a:latin typeface="Trebuchet MS" pitchFamily="0" charset="0"/>
                <a:ea typeface="方正姚体" pitchFamily="0" charset="0"/>
                <a:cs typeface="Lucida Sans"/>
              </a:rPr>
              <a:t>AR</a:t>
            </a:r>
            <a:r>
              <a:rPr lang="en-US" altLang="zh-CN" sz="3200" b="1" i="0" u="none" strike="noStrike" kern="1200" cap="none" spc="15" baseline="0">
                <a:solidFill>
                  <a:schemeClr val="accent1"/>
                </a:solidFill>
                <a:latin typeface="Trebuchet MS" pitchFamily="0" charset="0"/>
                <a:ea typeface="方正姚体" pitchFamily="0" charset="0"/>
                <a:cs typeface="Lucida Sans"/>
              </a:rPr>
              <a:t>E</a:t>
            </a:r>
            <a:r>
              <a:rPr lang="en-US" altLang="zh-CN" sz="3200" b="1" i="0" u="none" strike="noStrike" kern="1200" cap="none" spc="-35" baseline="0">
                <a:solidFill>
                  <a:schemeClr val="accent1"/>
                </a:solidFill>
                <a:latin typeface="Trebuchet MS" pitchFamily="0" charset="0"/>
                <a:ea typeface="方正姚体" pitchFamily="0" charset="0"/>
                <a:cs typeface="Lucida Sans"/>
              </a:rPr>
              <a:t> </a:t>
            </a:r>
            <a:r>
              <a:rPr lang="en-US" altLang="zh-CN" sz="3200" b="1" i="0" u="none" strike="noStrike" kern="1200" cap="none" spc="-10" baseline="0">
                <a:solidFill>
                  <a:schemeClr val="accent1"/>
                </a:solidFill>
                <a:latin typeface="Trebuchet MS" pitchFamily="0" charset="0"/>
                <a:ea typeface="方正姚体" pitchFamily="0" charset="0"/>
                <a:cs typeface="Lucida Sans"/>
              </a:rPr>
              <a:t>T</a:t>
            </a:r>
            <a:r>
              <a:rPr lang="en-US" altLang="zh-CN" sz="3200" b="1" i="0" u="none" strike="noStrike" kern="1200" cap="none" spc="-15" baseline="0">
                <a:solidFill>
                  <a:schemeClr val="accent1"/>
                </a:solidFill>
                <a:latin typeface="Trebuchet MS" pitchFamily="0" charset="0"/>
                <a:ea typeface="方正姚体" pitchFamily="0" charset="0"/>
                <a:cs typeface="Lucida Sans"/>
              </a:rPr>
              <a:t>H</a:t>
            </a:r>
            <a:r>
              <a:rPr lang="en-US" altLang="zh-CN" sz="3200" b="1" i="0" u="none" strike="noStrike" kern="1200" cap="none" spc="15" baseline="0">
                <a:solidFill>
                  <a:schemeClr val="accent1"/>
                </a:solidFill>
                <a:latin typeface="Trebuchet MS" pitchFamily="0" charset="0"/>
                <a:ea typeface="方正姚体" pitchFamily="0" charset="0"/>
                <a:cs typeface="Lucida Sans"/>
              </a:rPr>
              <a:t>E</a:t>
            </a:r>
            <a:r>
              <a:rPr lang="en-US" altLang="zh-CN" sz="3200" b="1" i="0" u="none" strike="noStrike" kern="1200" cap="none" spc="-35" baseline="0">
                <a:solidFill>
                  <a:schemeClr val="accent1"/>
                </a:solidFill>
                <a:latin typeface="Trebuchet MS" pitchFamily="0" charset="0"/>
                <a:ea typeface="方正姚体" pitchFamily="0" charset="0"/>
                <a:cs typeface="Lucida Sans"/>
              </a:rPr>
              <a:t> </a:t>
            </a:r>
            <a:r>
              <a:rPr lang="en-US" altLang="zh-CN" sz="3200" b="1" i="0" u="none" strike="noStrike" kern="1200" cap="none" spc="-20" baseline="0">
                <a:solidFill>
                  <a:schemeClr val="accent1"/>
                </a:solidFill>
                <a:latin typeface="Trebuchet MS" pitchFamily="0" charset="0"/>
                <a:ea typeface="方正姚体" pitchFamily="0" charset="0"/>
                <a:cs typeface="Lucida Sans"/>
              </a:rPr>
              <a:t>E</a:t>
            </a:r>
            <a:r>
              <a:rPr lang="en-US" altLang="zh-CN" sz="3200" b="1" i="0" u="none" strike="noStrike" kern="1200" cap="none" spc="30" baseline="0">
                <a:solidFill>
                  <a:schemeClr val="accent1"/>
                </a:solidFill>
                <a:latin typeface="Trebuchet MS" pitchFamily="0" charset="0"/>
                <a:ea typeface="方正姚体" pitchFamily="0" charset="0"/>
                <a:cs typeface="Lucida Sans"/>
              </a:rPr>
              <a:t>N</a:t>
            </a:r>
            <a:r>
              <a:rPr lang="en-US" altLang="zh-CN" sz="3200" b="1" i="0" u="none" strike="noStrike" kern="1200" cap="none" spc="15" baseline="0">
                <a:solidFill>
                  <a:schemeClr val="accent1"/>
                </a:solidFill>
                <a:latin typeface="Trebuchet MS" pitchFamily="0" charset="0"/>
                <a:ea typeface="方正姚体" pitchFamily="0" charset="0"/>
                <a:cs typeface="Lucida Sans"/>
              </a:rPr>
              <a:t>D</a:t>
            </a:r>
            <a:r>
              <a:rPr lang="en-US" altLang="zh-CN" sz="3200" b="1" i="0" u="none" strike="noStrike" kern="1200" cap="none" spc="-45" baseline="0">
                <a:solidFill>
                  <a:schemeClr val="accent1"/>
                </a:solidFill>
                <a:latin typeface="Trebuchet MS" pitchFamily="0" charset="0"/>
                <a:ea typeface="方正姚体" pitchFamily="0" charset="0"/>
                <a:cs typeface="Lucida Sans"/>
              </a:rPr>
              <a:t> </a:t>
            </a:r>
            <a:r>
              <a:rPr lang="en-US" altLang="zh-CN" sz="3200" b="1" i="0" u="none" strike="noStrike" kern="1200" cap="none" spc="0" baseline="0">
                <a:solidFill>
                  <a:schemeClr val="accent1"/>
                </a:solidFill>
                <a:latin typeface="Trebuchet MS" pitchFamily="0" charset="0"/>
                <a:ea typeface="方正姚体" pitchFamily="0" charset="0"/>
                <a:cs typeface="Lucida Sans"/>
              </a:rPr>
              <a:t>U</a:t>
            </a:r>
            <a:r>
              <a:rPr lang="en-US" altLang="zh-CN" sz="3200" b="1" i="0" u="none" strike="noStrike" kern="1200" cap="none" spc="10" baseline="0">
                <a:solidFill>
                  <a:schemeClr val="accent1"/>
                </a:solidFill>
                <a:latin typeface="Trebuchet MS" pitchFamily="0" charset="0"/>
                <a:ea typeface="方正姚体" pitchFamily="0" charset="0"/>
                <a:cs typeface="Lucida Sans"/>
              </a:rPr>
              <a:t>S</a:t>
            </a:r>
            <a:r>
              <a:rPr lang="en-US" altLang="zh-CN" sz="3200" b="1" i="0" u="none" strike="noStrike" kern="1200" cap="none" spc="-25" baseline="0">
                <a:solidFill>
                  <a:schemeClr val="accent1"/>
                </a:solidFill>
                <a:latin typeface="Trebuchet MS" pitchFamily="0" charset="0"/>
                <a:ea typeface="方正姚体" pitchFamily="0" charset="0"/>
                <a:cs typeface="Lucida Sans"/>
              </a:rPr>
              <a:t>E</a:t>
            </a:r>
            <a:r>
              <a:rPr lang="en-US" altLang="zh-CN" sz="3200" b="1" i="0" u="none" strike="noStrike" kern="1200" cap="none" spc="-10" baseline="0">
                <a:solidFill>
                  <a:schemeClr val="accent1"/>
                </a:solidFill>
                <a:latin typeface="Trebuchet MS" pitchFamily="0" charset="0"/>
                <a:ea typeface="方正姚体" pitchFamily="0" charset="0"/>
                <a:cs typeface="Lucida Sans"/>
              </a:rPr>
              <a:t>R</a:t>
            </a:r>
            <a:r>
              <a:rPr lang="en-US" altLang="zh-CN" sz="3200" b="1" i="0" u="none" strike="noStrike" kern="1200" cap="none" spc="5" baseline="0">
                <a:solidFill>
                  <a:schemeClr val="accent1"/>
                </a:solidFill>
                <a:latin typeface="Trebuchet MS" pitchFamily="0" charset="0"/>
                <a:ea typeface="方正姚体" pitchFamily="0" charset="0"/>
                <a:cs typeface="Lucida Sans"/>
              </a:rPr>
              <a:t>S?</a:t>
            </a:r>
            <a:endParaRPr lang="zh-CN" altLang="en-US" sz="3200" b="1" i="0" u="none" strike="noStrike" kern="1200" cap="none" spc="0" baseline="0">
              <a:solidFill>
                <a:schemeClr val="accent1"/>
              </a:solidFill>
              <a:latin typeface="Trebuchet MS" pitchFamily="0" charset="0"/>
              <a:ea typeface="方正姚体" pitchFamily="0" charset="0"/>
              <a:cs typeface="Lucida Sans"/>
            </a:endParaRPr>
          </a:p>
        </p:txBody>
      </p:sp>
      <p:sp>
        <p:nvSpPr>
          <p:cNvPr id="115"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 The end users in employee performance analysis include:</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	1. Human Resource management professionals.</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	2. Data Analysts.</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	3. Team Leaders.</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	4. Superiors</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       5.Socializers</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       6. Achievers</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		 </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pic>
        <p:nvPicPr>
          <p:cNvPr id="11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200510159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677334" y="474555"/>
            <a:ext cx="3854528" cy="1642109"/>
          </a:xfrm>
          <a:prstGeom prst="rect"/>
          <a:noFill/>
          <a:ln w="12700" cmpd="sng" cap="flat">
            <a:noFill/>
            <a:prstDash val="solid"/>
            <a:miter/>
          </a:ln>
        </p:spPr>
        <p:txBody>
          <a:bodyPr vert="horz" wrap="square" lIns="0" tIns="13334" rIns="0" bIns="0" anchor="b" anchorCtr="0">
            <a:prstTxWarp prst="textNoShape"/>
            <a:spAutoFit/>
          </a:bodyPr>
          <a:lstStyle/>
          <a:p>
            <a:pPr marL="12700" indent="0" algn="l">
              <a:lnSpc>
                <a:spcPct val="100000"/>
              </a:lnSpc>
              <a:spcBef>
                <a:spcPts val="104"/>
              </a:spcBef>
              <a:spcAft>
                <a:spcPts val="0"/>
              </a:spcAft>
              <a:buNone/>
            </a:pPr>
            <a:r>
              <a:rPr lang="en-US" altLang="zh-CN" sz="3600" b="1" i="0" u="none" strike="noStrike" kern="1200" cap="none" spc="10" baseline="0">
                <a:solidFill>
                  <a:schemeClr val="accent1"/>
                </a:solidFill>
                <a:latin typeface="Trebuchet MS" pitchFamily="0" charset="0"/>
                <a:ea typeface="方正姚体" pitchFamily="0" charset="0"/>
                <a:cs typeface="Lucida Sans"/>
              </a:rPr>
              <a:t>O</a:t>
            </a:r>
            <a:r>
              <a:rPr lang="en-US" altLang="zh-CN" sz="3600" b="1" i="0" u="none" strike="noStrike" kern="1200" cap="none" spc="25" baseline="0">
                <a:solidFill>
                  <a:schemeClr val="accent1"/>
                </a:solidFill>
                <a:latin typeface="Trebuchet MS" pitchFamily="0" charset="0"/>
                <a:ea typeface="方正姚体" pitchFamily="0" charset="0"/>
                <a:cs typeface="Lucida Sans"/>
              </a:rPr>
              <a:t>U</a:t>
            </a:r>
            <a:r>
              <a:rPr lang="en-US" altLang="zh-CN" sz="3600" b="1" i="0" u="none" strike="noStrike" kern="1200" cap="none" spc="0" baseline="0">
                <a:solidFill>
                  <a:schemeClr val="accent1"/>
                </a:solidFill>
                <a:latin typeface="Trebuchet MS" pitchFamily="0" charset="0"/>
                <a:ea typeface="方正姚体" pitchFamily="0" charset="0"/>
                <a:cs typeface="Lucida Sans"/>
              </a:rPr>
              <a:t>R</a:t>
            </a:r>
            <a:r>
              <a:rPr lang="en-US" altLang="zh-CN" sz="3600" b="1" i="0" u="none" strike="noStrike" kern="1200" cap="none" spc="5" baseline="0">
                <a:solidFill>
                  <a:schemeClr val="accent1"/>
                </a:solidFill>
                <a:latin typeface="Trebuchet MS" pitchFamily="0" charset="0"/>
                <a:ea typeface="方正姚体" pitchFamily="0" charset="0"/>
                <a:cs typeface="Lucida Sans"/>
              </a:rPr>
              <a:t> </a:t>
            </a:r>
            <a:r>
              <a:rPr lang="en-US" altLang="zh-CN" sz="3600" b="1" i="0" u="none" strike="noStrike" kern="1200" cap="none" spc="25" baseline="0">
                <a:solidFill>
                  <a:schemeClr val="accent1"/>
                </a:solidFill>
                <a:latin typeface="Trebuchet MS" pitchFamily="0" charset="0"/>
                <a:ea typeface="方正姚体" pitchFamily="0" charset="0"/>
                <a:cs typeface="Lucida Sans"/>
              </a:rPr>
              <a:t>S</a:t>
            </a:r>
            <a:r>
              <a:rPr lang="en-US" altLang="zh-CN" sz="3600" b="1" i="0" u="none" strike="noStrike" kern="1200" cap="none" spc="10" baseline="0">
                <a:solidFill>
                  <a:schemeClr val="accent1"/>
                </a:solidFill>
                <a:latin typeface="Trebuchet MS" pitchFamily="0" charset="0"/>
                <a:ea typeface="方正姚体" pitchFamily="0" charset="0"/>
                <a:cs typeface="Lucida Sans"/>
              </a:rPr>
              <a:t>O</a:t>
            </a:r>
            <a:r>
              <a:rPr lang="en-US" altLang="zh-CN" sz="3600" b="1" i="0" u="none" strike="noStrike" kern="1200" cap="none" spc="25" baseline="0">
                <a:solidFill>
                  <a:schemeClr val="accent1"/>
                </a:solidFill>
                <a:latin typeface="Trebuchet MS" pitchFamily="0" charset="0"/>
                <a:ea typeface="方正姚体" pitchFamily="0" charset="0"/>
                <a:cs typeface="Lucida Sans"/>
              </a:rPr>
              <a:t>LU</a:t>
            </a:r>
            <a:r>
              <a:rPr lang="en-US" altLang="zh-CN" sz="3600" b="1" i="0" u="none" strike="noStrike" kern="1200" cap="none" spc="-35" baseline="0">
                <a:solidFill>
                  <a:schemeClr val="accent1"/>
                </a:solidFill>
                <a:latin typeface="Trebuchet MS" pitchFamily="0" charset="0"/>
                <a:ea typeface="方正姚体" pitchFamily="0" charset="0"/>
                <a:cs typeface="Lucida Sans"/>
              </a:rPr>
              <a:t>T</a:t>
            </a:r>
            <a:r>
              <a:rPr lang="en-US" altLang="zh-CN" sz="3600" b="1" i="0" u="none" strike="noStrike" kern="1200" cap="none" spc="-30" baseline="0">
                <a:solidFill>
                  <a:schemeClr val="accent1"/>
                </a:solidFill>
                <a:latin typeface="Trebuchet MS" pitchFamily="0" charset="0"/>
                <a:ea typeface="方正姚体" pitchFamily="0" charset="0"/>
                <a:cs typeface="Lucida Sans"/>
              </a:rPr>
              <a:t>I</a:t>
            </a:r>
            <a:r>
              <a:rPr lang="en-US" altLang="zh-CN" sz="3600" b="1" i="0" u="none" strike="noStrike" kern="1200" cap="none" spc="10" baseline="0">
                <a:solidFill>
                  <a:schemeClr val="accent1"/>
                </a:solidFill>
                <a:latin typeface="Trebuchet MS" pitchFamily="0" charset="0"/>
                <a:ea typeface="方正姚体" pitchFamily="0" charset="0"/>
                <a:cs typeface="Lucida Sans"/>
              </a:rPr>
              <a:t>O</a:t>
            </a:r>
            <a:r>
              <a:rPr lang="en-US" altLang="zh-CN" sz="3600" b="1" i="0" u="none" strike="noStrike" kern="1200" cap="none" spc="0" baseline="0">
                <a:solidFill>
                  <a:schemeClr val="accent1"/>
                </a:solidFill>
                <a:latin typeface="Trebuchet MS" pitchFamily="0" charset="0"/>
                <a:ea typeface="方正姚体" pitchFamily="0" charset="0"/>
                <a:cs typeface="Lucida Sans"/>
              </a:rPr>
              <a:t>N</a:t>
            </a:r>
            <a:r>
              <a:rPr lang="en-US" altLang="zh-CN" sz="3600" b="1" i="0" u="none" strike="noStrike" kern="1200" cap="none" spc="-345" baseline="0">
                <a:solidFill>
                  <a:schemeClr val="accent1"/>
                </a:solidFill>
                <a:latin typeface="Trebuchet MS" pitchFamily="0" charset="0"/>
                <a:ea typeface="方正姚体" pitchFamily="0" charset="0"/>
                <a:cs typeface="Lucida Sans"/>
              </a:rPr>
              <a:t> </a:t>
            </a:r>
            <a:r>
              <a:rPr lang="en-US" altLang="zh-CN" sz="3600" b="1" i="0" u="none" strike="noStrike" kern="1200" cap="none" spc="-35" baseline="0">
                <a:solidFill>
                  <a:schemeClr val="accent1"/>
                </a:solidFill>
                <a:latin typeface="Trebuchet MS" pitchFamily="0" charset="0"/>
                <a:ea typeface="方正姚体" pitchFamily="0" charset="0"/>
                <a:cs typeface="Lucida Sans"/>
              </a:rPr>
              <a:t>A</a:t>
            </a:r>
            <a:r>
              <a:rPr lang="en-US" altLang="zh-CN" sz="3600" b="1" i="0" u="none" strike="noStrike" kern="1200" cap="none" spc="-5" baseline="0">
                <a:solidFill>
                  <a:schemeClr val="accent1"/>
                </a:solidFill>
                <a:latin typeface="Trebuchet MS" pitchFamily="0" charset="0"/>
                <a:ea typeface="方正姚体" pitchFamily="0" charset="0"/>
                <a:cs typeface="Lucida Sans"/>
              </a:rPr>
              <a:t>N</a:t>
            </a:r>
            <a:r>
              <a:rPr lang="en-US" altLang="zh-CN" sz="3600" b="1" i="0" u="none" strike="noStrike" kern="1200" cap="none" spc="0" baseline="0">
                <a:solidFill>
                  <a:schemeClr val="accent1"/>
                </a:solidFill>
                <a:latin typeface="Trebuchet MS" pitchFamily="0" charset="0"/>
                <a:ea typeface="方正姚体" pitchFamily="0" charset="0"/>
                <a:cs typeface="Lucida Sans"/>
              </a:rPr>
              <a:t>D</a:t>
            </a:r>
            <a:r>
              <a:rPr lang="en-US" altLang="zh-CN" sz="3600" b="1" i="0" u="none" strike="noStrike" kern="1200" cap="none" spc="35" baseline="0">
                <a:solidFill>
                  <a:schemeClr val="accent1"/>
                </a:solidFill>
                <a:latin typeface="Trebuchet MS" pitchFamily="0" charset="0"/>
                <a:ea typeface="方正姚体" pitchFamily="0" charset="0"/>
                <a:cs typeface="Lucida Sans"/>
              </a:rPr>
              <a:t> </a:t>
            </a:r>
            <a:r>
              <a:rPr lang="en-US" altLang="zh-CN" sz="3600" b="1" i="0" u="none" strike="noStrike" kern="1200" cap="none" spc="-30" baseline="0">
                <a:solidFill>
                  <a:schemeClr val="accent1"/>
                </a:solidFill>
                <a:latin typeface="Trebuchet MS" pitchFamily="0" charset="0"/>
                <a:ea typeface="方正姚体" pitchFamily="0" charset="0"/>
                <a:cs typeface="Lucida Sans"/>
              </a:rPr>
              <a:t>I</a:t>
            </a:r>
            <a:r>
              <a:rPr lang="en-US" altLang="zh-CN" sz="3600" b="1" i="0" u="none" strike="noStrike" kern="1200" cap="none" spc="-35" baseline="0">
                <a:solidFill>
                  <a:schemeClr val="accent1"/>
                </a:solidFill>
                <a:latin typeface="Trebuchet MS" pitchFamily="0" charset="0"/>
                <a:ea typeface="方正姚体" pitchFamily="0" charset="0"/>
                <a:cs typeface="Lucida Sans"/>
              </a:rPr>
              <a:t>T</a:t>
            </a:r>
            <a:r>
              <a:rPr lang="en-US" altLang="zh-CN" sz="3600" b="1" i="0" u="none" strike="noStrike" kern="1200" cap="none" spc="0" baseline="0">
                <a:solidFill>
                  <a:schemeClr val="accent1"/>
                </a:solidFill>
                <a:latin typeface="Trebuchet MS" pitchFamily="0" charset="0"/>
                <a:ea typeface="方正姚体" pitchFamily="0" charset="0"/>
                <a:cs typeface="Lucida Sans"/>
              </a:rPr>
              <a:t>S</a:t>
            </a:r>
            <a:r>
              <a:rPr lang="en-US" altLang="zh-CN" sz="3600" b="1" i="0" u="none" strike="noStrike" kern="1200" cap="none" spc="60" baseline="0">
                <a:solidFill>
                  <a:schemeClr val="accent1"/>
                </a:solidFill>
                <a:latin typeface="Trebuchet MS" pitchFamily="0" charset="0"/>
                <a:ea typeface="方正姚体" pitchFamily="0" charset="0"/>
                <a:cs typeface="Lucida Sans"/>
              </a:rPr>
              <a:t> </a:t>
            </a:r>
            <a:r>
              <a:rPr lang="en-US" altLang="zh-CN" sz="3600" b="1" i="0" u="none" strike="noStrike" kern="1200" cap="none" spc="-295" baseline="0">
                <a:solidFill>
                  <a:schemeClr val="accent1"/>
                </a:solidFill>
                <a:latin typeface="Trebuchet MS" pitchFamily="0" charset="0"/>
                <a:ea typeface="方正姚体" pitchFamily="0" charset="0"/>
                <a:cs typeface="Lucida Sans"/>
              </a:rPr>
              <a:t>V</a:t>
            </a:r>
            <a:r>
              <a:rPr lang="en-US" altLang="zh-CN" sz="3600" b="1" i="0" u="none" strike="noStrike" kern="1200" cap="none" spc="-35" baseline="0">
                <a:solidFill>
                  <a:schemeClr val="accent1"/>
                </a:solidFill>
                <a:latin typeface="Trebuchet MS" pitchFamily="0" charset="0"/>
                <a:ea typeface="方正姚体" pitchFamily="0" charset="0"/>
                <a:cs typeface="Lucida Sans"/>
              </a:rPr>
              <a:t>A</a:t>
            </a:r>
            <a:r>
              <a:rPr lang="en-US" altLang="zh-CN" sz="3600" b="1" i="0" u="none" strike="noStrike" kern="1200" cap="none" spc="25" baseline="0">
                <a:solidFill>
                  <a:schemeClr val="accent1"/>
                </a:solidFill>
                <a:latin typeface="Trebuchet MS" pitchFamily="0" charset="0"/>
                <a:ea typeface="方正姚体" pitchFamily="0" charset="0"/>
                <a:cs typeface="Lucida Sans"/>
              </a:rPr>
              <a:t>LU</a:t>
            </a:r>
            <a:r>
              <a:rPr lang="en-US" altLang="zh-CN" sz="3600" b="1" i="0" u="none" strike="noStrike" kern="1200" cap="none" spc="0" baseline="0">
                <a:solidFill>
                  <a:schemeClr val="accent1"/>
                </a:solidFill>
                <a:latin typeface="Trebuchet MS" pitchFamily="0" charset="0"/>
                <a:ea typeface="方正姚体" pitchFamily="0" charset="0"/>
                <a:cs typeface="Lucida Sans"/>
              </a:rPr>
              <a:t>E</a:t>
            </a:r>
            <a:r>
              <a:rPr lang="en-US" altLang="zh-CN" sz="3600" b="1" i="0" u="none" strike="noStrike" kern="1200" cap="none" spc="-65" baseline="0">
                <a:solidFill>
                  <a:schemeClr val="accent1"/>
                </a:solidFill>
                <a:latin typeface="Trebuchet MS" pitchFamily="0" charset="0"/>
                <a:ea typeface="方正姚体" pitchFamily="0" charset="0"/>
                <a:cs typeface="Lucida Sans"/>
              </a:rPr>
              <a:t> </a:t>
            </a:r>
            <a:r>
              <a:rPr lang="en-US" altLang="zh-CN" sz="3600" b="1" i="0" u="none" strike="noStrike" kern="1200" cap="none" spc="-15" baseline="0">
                <a:solidFill>
                  <a:schemeClr val="accent1"/>
                </a:solidFill>
                <a:latin typeface="Trebuchet MS" pitchFamily="0" charset="0"/>
                <a:ea typeface="方正姚体" pitchFamily="0" charset="0"/>
                <a:cs typeface="Lucida Sans"/>
              </a:rPr>
              <a:t>P</a:t>
            </a:r>
            <a:r>
              <a:rPr lang="en-US" altLang="zh-CN" sz="3600" b="1" i="0" u="none" strike="noStrike" kern="1200" cap="none" spc="-30" baseline="0">
                <a:solidFill>
                  <a:schemeClr val="accent1"/>
                </a:solidFill>
                <a:latin typeface="Trebuchet MS" pitchFamily="0" charset="0"/>
                <a:ea typeface="方正姚体" pitchFamily="0" charset="0"/>
                <a:cs typeface="Lucida Sans"/>
              </a:rPr>
              <a:t>R</a:t>
            </a:r>
            <a:r>
              <a:rPr lang="en-US" altLang="zh-CN" sz="3600" b="1" i="0" u="none" strike="noStrike" kern="1200" cap="none" spc="10" baseline="0">
                <a:solidFill>
                  <a:schemeClr val="accent1"/>
                </a:solidFill>
                <a:latin typeface="Trebuchet MS" pitchFamily="0" charset="0"/>
                <a:ea typeface="方正姚体" pitchFamily="0" charset="0"/>
                <a:cs typeface="Lucida Sans"/>
              </a:rPr>
              <a:t>O</a:t>
            </a:r>
            <a:r>
              <a:rPr lang="en-US" altLang="zh-CN" sz="3600" b="1" i="0" u="none" strike="noStrike" kern="1200" cap="none" spc="-15" baseline="0">
                <a:solidFill>
                  <a:schemeClr val="accent1"/>
                </a:solidFill>
                <a:latin typeface="Trebuchet MS" pitchFamily="0" charset="0"/>
                <a:ea typeface="方正姚体" pitchFamily="0" charset="0"/>
                <a:cs typeface="Lucida Sans"/>
              </a:rPr>
              <a:t>P</a:t>
            </a:r>
            <a:r>
              <a:rPr lang="en-US" altLang="zh-CN" sz="3600" b="1" i="0" u="none" strike="noStrike" kern="1200" cap="none" spc="10" baseline="0">
                <a:solidFill>
                  <a:schemeClr val="accent1"/>
                </a:solidFill>
                <a:latin typeface="Trebuchet MS" pitchFamily="0" charset="0"/>
                <a:ea typeface="方正姚体" pitchFamily="0" charset="0"/>
                <a:cs typeface="Lucida Sans"/>
              </a:rPr>
              <a:t>O</a:t>
            </a:r>
            <a:r>
              <a:rPr lang="en-US" altLang="zh-CN" sz="3600" b="1" i="0" u="none" strike="noStrike" kern="1200" cap="none" spc="25" baseline="0">
                <a:solidFill>
                  <a:schemeClr val="accent1"/>
                </a:solidFill>
                <a:latin typeface="Trebuchet MS" pitchFamily="0" charset="0"/>
                <a:ea typeface="方正姚体" pitchFamily="0" charset="0"/>
                <a:cs typeface="Lucida Sans"/>
              </a:rPr>
              <a:t>S</a:t>
            </a:r>
            <a:r>
              <a:rPr lang="en-US" altLang="zh-CN" sz="3600" b="1" i="0" u="none" strike="noStrike" kern="1200" cap="none" spc="-30" baseline="0">
                <a:solidFill>
                  <a:schemeClr val="accent1"/>
                </a:solidFill>
                <a:latin typeface="Trebuchet MS" pitchFamily="0" charset="0"/>
                <a:ea typeface="方正姚体" pitchFamily="0" charset="0"/>
                <a:cs typeface="Lucida Sans"/>
              </a:rPr>
              <a:t>I</a:t>
            </a:r>
            <a:r>
              <a:rPr lang="en-US" altLang="zh-CN" sz="3600" b="1" i="0" u="none" strike="noStrike" kern="1200" cap="none" spc="-35" baseline="0">
                <a:solidFill>
                  <a:schemeClr val="accent1"/>
                </a:solidFill>
                <a:latin typeface="Trebuchet MS" pitchFamily="0" charset="0"/>
                <a:ea typeface="方正姚体" pitchFamily="0" charset="0"/>
                <a:cs typeface="Lucida Sans"/>
              </a:rPr>
              <a:t>T</a:t>
            </a:r>
            <a:r>
              <a:rPr lang="en-US" altLang="zh-CN" sz="3600" b="1" i="0" u="none" strike="noStrike" kern="1200" cap="none" spc="-30" baseline="0">
                <a:solidFill>
                  <a:schemeClr val="accent1"/>
                </a:solidFill>
                <a:latin typeface="Trebuchet MS" pitchFamily="0" charset="0"/>
                <a:ea typeface="方正姚体" pitchFamily="0" charset="0"/>
                <a:cs typeface="Lucida Sans"/>
              </a:rPr>
              <a:t>I</a:t>
            </a:r>
            <a:r>
              <a:rPr lang="en-US" altLang="zh-CN" sz="3600" b="1" i="0" u="none" strike="noStrike" kern="1200" cap="none" spc="10" baseline="0">
                <a:solidFill>
                  <a:schemeClr val="accent1"/>
                </a:solidFill>
                <a:latin typeface="Trebuchet MS" pitchFamily="0" charset="0"/>
                <a:ea typeface="方正姚体" pitchFamily="0" charset="0"/>
                <a:cs typeface="Lucida Sans"/>
              </a:rPr>
              <a:t>O</a:t>
            </a:r>
            <a:r>
              <a:rPr lang="en-US" altLang="zh-CN" sz="3600" b="1" i="0" u="none" strike="noStrike" kern="1200" cap="none" spc="0" baseline="0">
                <a:solidFill>
                  <a:schemeClr val="accent1"/>
                </a:solidFill>
                <a:latin typeface="Trebuchet MS" pitchFamily="0" charset="0"/>
                <a:ea typeface="方正姚体" pitchFamily="0" charset="0"/>
                <a:cs typeface="Lucida Sans"/>
              </a:rPr>
              <a:t>N</a:t>
            </a:r>
            <a:endParaRPr lang="zh-CN" altLang="en-US" sz="3600" b="1" i="0" u="none" strike="noStrike" kern="1200" cap="none" spc="0" baseline="0">
              <a:solidFill>
                <a:schemeClr val="accent1"/>
              </a:solidFill>
              <a:latin typeface="Trebuchet MS" pitchFamily="0" charset="0"/>
              <a:ea typeface="方正姚体" pitchFamily="0" charset="0"/>
              <a:cs typeface="Lucida Sans"/>
            </a:endParaRPr>
          </a:p>
        </p:txBody>
      </p:sp>
      <p:sp>
        <p:nvSpPr>
          <p:cNvPr id="135" name="文本框"/>
          <p:cNvSpPr>
            <a:spLocks noGrp="1"/>
          </p:cNvSpPr>
          <p:nvPr>
            <p:ph type="body" idx="2"/>
          </p:nvPr>
        </p:nvSpPr>
        <p:spPr>
          <a:xfrm rot="0">
            <a:off x="677334" y="2438401"/>
            <a:ext cx="3854528" cy="42672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pitchFamily="0" charset="0"/>
                <a:ea typeface="华文新魏" pitchFamily="0" charset="0"/>
                <a:cs typeface="Lucida Sans"/>
              </a:rPr>
              <a:t>*Filtering- purpose to fill the missing values.</a:t>
            </a:r>
            <a:endParaRPr lang="en-US" altLang="zh-CN" sz="24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pitchFamily="0" charset="0"/>
                <a:ea typeface="华文新魏" pitchFamily="0" charset="0"/>
                <a:cs typeface="Lucida Sans"/>
              </a:rPr>
              <a:t>*Conditional formatting- blank values.</a:t>
            </a:r>
            <a:endParaRPr lang="en-US" altLang="zh-CN" sz="24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pitchFamily="0" charset="0"/>
                <a:ea typeface="华文新魏" pitchFamily="0" charset="0"/>
                <a:cs typeface="Lucida Sans"/>
              </a:rPr>
              <a:t>*Usage- Pivot table and data chart.</a:t>
            </a:r>
            <a:endParaRPr lang="zh-CN" altLang="en-US" sz="2400" b="0" i="0" u="none" strike="noStrike" kern="1200" cap="none" spc="0" baseline="0">
              <a:solidFill>
                <a:srgbClr val="404040"/>
              </a:solidFill>
              <a:latin typeface="Trebuchet MS" pitchFamily="0" charset="0"/>
              <a:ea typeface="华文新魏" pitchFamily="0" charset="0"/>
              <a:cs typeface="Lucida Sans"/>
            </a:endParaRPr>
          </a:p>
        </p:txBody>
      </p:sp>
      <p:pic>
        <p:nvPicPr>
          <p:cNvPr id="136" name="图片"/>
          <p:cNvPicPr>
            <a:picLocks/>
          </p:cNvPicPr>
          <p:nvPr/>
        </p:nvPicPr>
        <p:blipFill>
          <a:blip r:embed="rId1" cstate="print"/>
          <a:stretch>
            <a:fillRect/>
          </a:stretch>
        </p:blipFill>
        <p:spPr>
          <a:xfrm rot="0">
            <a:off x="4760913" y="559815"/>
            <a:ext cx="4002087" cy="4393185"/>
          </a:xfrm>
          <a:prstGeom prst="rect"/>
          <a:noFill/>
          <a:ln w="12700" cmpd="sng" cap="flat">
            <a:noFill/>
            <a:prstDash val="solid"/>
            <a:miter/>
          </a:ln>
        </p:spPr>
      </p:pic>
    </p:spTree>
    <p:extLst>
      <p:ext uri="{BB962C8B-B14F-4D97-AF65-F5344CB8AC3E}">
        <p14:creationId xmlns:p14="http://schemas.microsoft.com/office/powerpoint/2010/main" val="111488302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pitchFamily="0" charset="0"/>
                <a:ea typeface="方正姚体" pitchFamily="0" charset="0"/>
                <a:cs typeface="Lucida Sans"/>
              </a:rPr>
              <a:t>Dataset Description</a:t>
            </a:r>
            <a:endParaRPr lang="zh-CN" altLang="en-US" sz="3600" b="1" i="0" u="none" strike="noStrike" kern="1200" cap="none" spc="0" baseline="0">
              <a:solidFill>
                <a:schemeClr val="accent1"/>
              </a:solidFill>
              <a:latin typeface="Trebuchet MS" pitchFamily="0" charset="0"/>
              <a:ea typeface="方正姚体" pitchFamily="0" charset="0"/>
              <a:cs typeface="Lucida Sans"/>
            </a:endParaRPr>
          </a:p>
        </p:txBody>
      </p:sp>
      <p:sp>
        <p:nvSpPr>
          <p:cNvPr id="138" name="文本框"/>
          <p:cNvSpPr>
            <a:spLocks noGrp="1"/>
          </p:cNvSpPr>
          <p:nvPr>
            <p:ph type="body" idx="1"/>
          </p:nvPr>
        </p:nvSpPr>
        <p:spPr>
          <a:xfrm rot="0">
            <a:off x="677334" y="1524000"/>
            <a:ext cx="8596668" cy="451736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a:rPr>
              <a:t>Employee data set- </a:t>
            </a:r>
            <a:r>
              <a:rPr lang="en-US" altLang="zh-CN" sz="1900" b="0" i="0" u="none" strike="noStrike" kern="1200" cap="none" spc="0" baseline="0">
                <a:solidFill>
                  <a:srgbClr val="404040"/>
                </a:solidFill>
                <a:latin typeface="Trebuchet MS" pitchFamily="0" charset="0"/>
                <a:ea typeface="华文新魏" pitchFamily="0" charset="0"/>
                <a:cs typeface="Lucida Sans"/>
              </a:rPr>
              <a:t>Kaggle</a:t>
            </a:r>
            <a:endParaRPr lang="en-US" altLang="zh-CN" sz="19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a:rPr>
              <a:t>There are </a:t>
            </a:r>
            <a:r>
              <a:rPr lang="en-US" altLang="zh-CN" sz="1900" b="0" i="0" u="none" strike="noStrike" kern="1200" cap="none" spc="0" baseline="0">
                <a:solidFill>
                  <a:srgbClr val="404040"/>
                </a:solidFill>
                <a:latin typeface="Trebuchet MS" pitchFamily="0" charset="0"/>
                <a:ea typeface="华文新魏" pitchFamily="0" charset="0"/>
                <a:cs typeface="Lucida Sans"/>
              </a:rPr>
              <a:t>26 features</a:t>
            </a:r>
            <a:endParaRPr lang="en-US" altLang="zh-CN" sz="19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a:rPr>
              <a:t>The important ten features are,</a:t>
            </a:r>
            <a:endParaRPr lang="en-US" altLang="zh-CN" sz="1900" b="0" i="0" u="none" strike="noStrike" kern="1200" cap="none" spc="0" baseline="0">
              <a:solidFill>
                <a:srgbClr val="404040"/>
              </a:solidFill>
              <a:latin typeface="Trebuchet MS" pitchFamily="0" charset="0"/>
              <a:ea typeface="华文新魏" pitchFamily="0" charset="0"/>
              <a:cs typeface="Lucida Sans"/>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a:rPr>
              <a:t>Employment ID</a:t>
            </a:r>
            <a:endParaRPr lang="en-US" altLang="zh-CN" sz="1900" b="0" i="0" u="none" strike="noStrike" kern="1200" cap="none" spc="0" baseline="0">
              <a:solidFill>
                <a:srgbClr val="404040"/>
              </a:solidFill>
              <a:latin typeface="Trebuchet MS" pitchFamily="0" charset="0"/>
              <a:ea typeface="华文新魏" pitchFamily="0" charset="0"/>
              <a:cs typeface="Lucida Sans"/>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a:rPr>
              <a:t>First name</a:t>
            </a:r>
            <a:endParaRPr lang="en-US" altLang="zh-CN" sz="1900" b="0" i="0" u="none" strike="noStrike" kern="1200" cap="none" spc="0" baseline="0">
              <a:solidFill>
                <a:srgbClr val="404040"/>
              </a:solidFill>
              <a:latin typeface="Trebuchet MS" pitchFamily="0" charset="0"/>
              <a:ea typeface="华文新魏" pitchFamily="0" charset="0"/>
              <a:cs typeface="Lucida Sans"/>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a:rPr>
              <a:t>Last name</a:t>
            </a:r>
            <a:endParaRPr lang="en-US" altLang="zh-CN" sz="1900" b="0" i="0" u="none" strike="noStrike" kern="1200" cap="none" spc="0" baseline="0">
              <a:solidFill>
                <a:srgbClr val="404040"/>
              </a:solidFill>
              <a:latin typeface="Trebuchet MS" pitchFamily="0" charset="0"/>
              <a:ea typeface="华文新魏" pitchFamily="0" charset="0"/>
              <a:cs typeface="Lucida Sans"/>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a:rPr>
              <a:t>Gender</a:t>
            </a:r>
            <a:endParaRPr lang="en-US" altLang="zh-CN" sz="1900" b="0" i="0" u="none" strike="noStrike" kern="1200" cap="none" spc="0" baseline="0">
              <a:solidFill>
                <a:srgbClr val="404040"/>
              </a:solidFill>
              <a:latin typeface="Trebuchet MS" pitchFamily="0" charset="0"/>
              <a:ea typeface="华文新魏" pitchFamily="0" charset="0"/>
              <a:cs typeface="Lucida Sans"/>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a:rPr>
              <a:t>Employee status</a:t>
            </a:r>
            <a:endParaRPr lang="en-US" altLang="zh-CN" sz="1900" b="0" i="0" u="none" strike="noStrike" kern="1200" cap="none" spc="0" baseline="0">
              <a:solidFill>
                <a:srgbClr val="404040"/>
              </a:solidFill>
              <a:latin typeface="Trebuchet MS" pitchFamily="0" charset="0"/>
              <a:ea typeface="华文新魏" pitchFamily="0" charset="0"/>
              <a:cs typeface="Lucida Sans"/>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a:rPr>
              <a:t>Employee type</a:t>
            </a:r>
            <a:endParaRPr lang="en-US" altLang="zh-CN" sz="1900" b="0" i="0" u="none" strike="noStrike" kern="1200" cap="none" spc="0" baseline="0">
              <a:solidFill>
                <a:srgbClr val="404040"/>
              </a:solidFill>
              <a:latin typeface="Trebuchet MS" pitchFamily="0" charset="0"/>
              <a:ea typeface="华文新魏" pitchFamily="0" charset="0"/>
              <a:cs typeface="Lucida Sans"/>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a:rPr>
              <a:t>Employee classification</a:t>
            </a:r>
            <a:endParaRPr lang="en-US" altLang="zh-CN" sz="1900" b="0" i="0" u="none" strike="noStrike" kern="1200" cap="none" spc="0" baseline="0">
              <a:solidFill>
                <a:srgbClr val="404040"/>
              </a:solidFill>
              <a:latin typeface="Trebuchet MS" pitchFamily="0" charset="0"/>
              <a:ea typeface="华文新魏" pitchFamily="0" charset="0"/>
              <a:cs typeface="Lucida Sans"/>
            </a:endParaRPr>
          </a:p>
          <a:p>
            <a:pPr lvl="1" marL="400050" indent="0" algn="l">
              <a:lnSpc>
                <a:spcPct val="100000"/>
              </a:lnSpc>
              <a:spcBef>
                <a:spcPts val="1000"/>
              </a:spcBef>
              <a:spcAft>
                <a:spcPts val="0"/>
              </a:spcAft>
              <a:buNone/>
            </a:pPr>
            <a:endParaRPr lang="zh-CN" altLang="en-US" sz="17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48953411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华文新魏"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华文新魏"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华文新魏"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华文新魏"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华文新魏"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华文新魏"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华文新魏"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华文新魏"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华文新魏"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华文新魏"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华文新魏"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华文新魏"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华文新魏"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华文新魏"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4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1" name="文本框"/>
          <p:cNvSpPr>
            <a:spLocks noGrp="1"/>
          </p:cNvSpPr>
          <p:nvPr>
            <p:ph type="title"/>
          </p:nvPr>
        </p:nvSpPr>
        <p:spPr>
          <a:xfrm rot="0">
            <a:off x="677334" y="609600"/>
            <a:ext cx="8596668"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1200" cap="none" spc="15" baseline="0">
                <a:solidFill>
                  <a:schemeClr val="accent1"/>
                </a:solidFill>
                <a:latin typeface="Trebuchet MS" pitchFamily="0" charset="0"/>
                <a:ea typeface="方正姚体" pitchFamily="0" charset="0"/>
                <a:cs typeface="Lucida Sans"/>
              </a:rPr>
              <a:t>THE</a:t>
            </a:r>
            <a:r>
              <a:rPr lang="en-US" altLang="zh-CN" sz="4250" b="1" i="0" u="none" strike="noStrike" kern="1200" cap="none" spc="20" baseline="0">
                <a:solidFill>
                  <a:schemeClr val="accent1"/>
                </a:solidFill>
                <a:latin typeface="Trebuchet MS" pitchFamily="0" charset="0"/>
                <a:ea typeface="方正姚体" pitchFamily="0" charset="0"/>
                <a:cs typeface="Lucida Sans"/>
              </a:rPr>
              <a:t> </a:t>
            </a:r>
            <a:r>
              <a:rPr lang="en-US" altLang="zh-CN" sz="4250" b="1" i="0" u="none" strike="noStrike" kern="1200" cap="none" spc="20" baseline="0">
                <a:solidFill>
                  <a:schemeClr val="accent1"/>
                </a:solidFill>
                <a:latin typeface="Trebuchet MS" pitchFamily="0" charset="0"/>
                <a:ea typeface="方正姚体" pitchFamily="0" charset="0"/>
                <a:cs typeface="Lucida Sans"/>
              </a:rPr>
              <a:t>"</a:t>
            </a:r>
            <a:r>
              <a:rPr lang="en-US" altLang="zh-CN" sz="4250" b="1" i="0" u="none" strike="noStrike" kern="1200" cap="none" spc="10" baseline="0">
                <a:solidFill>
                  <a:schemeClr val="accent1"/>
                </a:solidFill>
                <a:latin typeface="Trebuchet MS" pitchFamily="0" charset="0"/>
                <a:ea typeface="方正姚体" pitchFamily="0" charset="0"/>
                <a:cs typeface="Lucida Sans"/>
              </a:rPr>
              <a:t>WOW</a:t>
            </a:r>
            <a:r>
              <a:rPr lang="en-US" altLang="zh-CN" sz="4250" b="1" i="0" u="none" strike="noStrike" kern="1200" cap="none" spc="10" baseline="0">
                <a:solidFill>
                  <a:schemeClr val="accent1"/>
                </a:solidFill>
                <a:latin typeface="Trebuchet MS" pitchFamily="0" charset="0"/>
                <a:ea typeface="方正姚体" pitchFamily="0" charset="0"/>
                <a:cs typeface="Lucida Sans"/>
              </a:rPr>
              <a:t>"</a:t>
            </a:r>
            <a:r>
              <a:rPr lang="en-US" altLang="zh-CN" sz="4250" b="1" i="0" u="none" strike="noStrike" kern="1200" cap="none" spc="85" baseline="0">
                <a:solidFill>
                  <a:schemeClr val="accent1"/>
                </a:solidFill>
                <a:latin typeface="Trebuchet MS" pitchFamily="0" charset="0"/>
                <a:ea typeface="方正姚体" pitchFamily="0" charset="0"/>
                <a:cs typeface="Lucida Sans"/>
              </a:rPr>
              <a:t> </a:t>
            </a:r>
            <a:r>
              <a:rPr lang="en-US" altLang="zh-CN" sz="4250" b="1" i="0" u="none" strike="noStrike" kern="1200" cap="none" spc="10" baseline="0">
                <a:solidFill>
                  <a:schemeClr val="accent1"/>
                </a:solidFill>
                <a:latin typeface="Trebuchet MS" pitchFamily="0" charset="0"/>
                <a:ea typeface="方正姚体" pitchFamily="0" charset="0"/>
                <a:cs typeface="Lucida Sans"/>
              </a:rPr>
              <a:t>IN</a:t>
            </a:r>
            <a:r>
              <a:rPr lang="en-US" altLang="zh-CN" sz="4250" b="1" i="0" u="none" strike="noStrike" kern="1200" cap="none" spc="-5" baseline="0">
                <a:solidFill>
                  <a:schemeClr val="accent1"/>
                </a:solidFill>
                <a:latin typeface="Trebuchet MS" pitchFamily="0" charset="0"/>
                <a:ea typeface="方正姚体" pitchFamily="0" charset="0"/>
                <a:cs typeface="Lucida Sans"/>
              </a:rPr>
              <a:t> </a:t>
            </a:r>
            <a:r>
              <a:rPr lang="en-US" altLang="zh-CN" sz="4250" b="1" i="0" u="none" strike="noStrike" kern="1200" cap="none" spc="15" baseline="0">
                <a:solidFill>
                  <a:schemeClr val="accent1"/>
                </a:solidFill>
                <a:latin typeface="Trebuchet MS" pitchFamily="0" charset="0"/>
                <a:ea typeface="方正姚体" pitchFamily="0" charset="0"/>
                <a:cs typeface="Lucida Sans"/>
              </a:rPr>
              <a:t>OUR</a:t>
            </a:r>
            <a:r>
              <a:rPr lang="en-US" altLang="zh-CN" sz="4250" b="1" i="0" u="none" strike="noStrike" kern="1200" cap="none" spc="-10" baseline="0">
                <a:solidFill>
                  <a:schemeClr val="accent1"/>
                </a:solidFill>
                <a:latin typeface="Trebuchet MS" pitchFamily="0" charset="0"/>
                <a:ea typeface="方正姚体" pitchFamily="0" charset="0"/>
                <a:cs typeface="Lucida Sans"/>
              </a:rPr>
              <a:t> </a:t>
            </a:r>
            <a:r>
              <a:rPr lang="en-US" altLang="zh-CN" sz="4250" b="1" i="0" u="none" strike="noStrike" kern="1200" cap="none" spc="20" baseline="0">
                <a:solidFill>
                  <a:schemeClr val="accent1"/>
                </a:solidFill>
                <a:latin typeface="Trebuchet MS" pitchFamily="0" charset="0"/>
                <a:ea typeface="方正姚体" pitchFamily="0" charset="0"/>
                <a:cs typeface="Lucida Sans"/>
              </a:rPr>
              <a:t>SOLUTION</a:t>
            </a:r>
            <a:endParaRPr lang="zh-CN" altLang="en-US" sz="4250" b="1" i="0" u="none" strike="noStrike" kern="1200" cap="none" spc="0" baseline="0">
              <a:solidFill>
                <a:schemeClr val="accent1"/>
              </a:solidFill>
              <a:latin typeface="Trebuchet MS" pitchFamily="0" charset="0"/>
              <a:ea typeface="方正姚体" pitchFamily="0" charset="0"/>
              <a:cs typeface="Lucida Sans"/>
            </a:endParaRPr>
          </a:p>
        </p:txBody>
      </p:sp>
      <p:sp>
        <p:nvSpPr>
          <p:cNvPr id="142" name="文本框"/>
          <p:cNvSpPr>
            <a:spLocks noGrp="1"/>
          </p:cNvSpPr>
          <p:nvPr>
            <p:ph type="body" idx="1"/>
          </p:nvPr>
        </p:nvSpPr>
        <p:spPr>
          <a:xfrm rot="0">
            <a:off x="2533650" y="2160589"/>
            <a:ext cx="6740352"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imes New Roman" pitchFamily="18" charset="0"/>
                <a:ea typeface="华文新魏" pitchFamily="0" charset="0"/>
                <a:cs typeface="Times New Roman" pitchFamily="18" charset="0"/>
              </a:rPr>
              <a:t>Performance Level– These include the categories such as Levels in very high, high, medium, low, etc...</a:t>
            </a:r>
            <a:endParaRPr lang="en-US" altLang="zh-CN" sz="32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en-US" altLang="zh-CN" sz="32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imes New Roman" pitchFamily="18" charset="0"/>
                <a:ea typeface="华文新魏" pitchFamily="0" charset="0"/>
                <a:cs typeface="Times New Roman" pitchFamily="18" charset="0"/>
              </a:rPr>
              <a:t>Using Pivot table and charts for analysing the employees performance. </a:t>
            </a:r>
            <a:endParaRPr lang="en-US" altLang="zh-CN" sz="32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endParaRPr lang="zh-CN" altLang="en-US" sz="3200" b="0" i="0" u="none" strike="noStrike" kern="1200" cap="none" spc="0" baseline="0">
              <a:solidFill>
                <a:srgbClr val="404040"/>
              </a:solidFill>
              <a:latin typeface="Trebuchet MS" pitchFamily="0" charset="0"/>
              <a:ea typeface="华文新魏" pitchFamily="0" charset="0"/>
              <a:cs typeface="Lucida Sans"/>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新魏"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23803249"/>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329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34</cp:revision>
  <dcterms:created xsi:type="dcterms:W3CDTF">2024-03-29T15:07:22Z</dcterms:created>
  <dcterms:modified xsi:type="dcterms:W3CDTF">2024-08-29T05:49:44Z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