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 id="2147483685" r:id="rId2"/>
  </p:sldMasterIdLst>
  <p:notesMasterIdLst>
    <p:notesMasterId r:id="rId20"/>
  </p:notesMasterIdLst>
  <p:sldIdLst>
    <p:sldId id="256" r:id="rId3"/>
    <p:sldId id="257" r:id="rId4"/>
    <p:sldId id="258" r:id="rId5"/>
    <p:sldId id="310" r:id="rId6"/>
    <p:sldId id="316" r:id="rId7"/>
    <p:sldId id="317" r:id="rId8"/>
    <p:sldId id="318" r:id="rId9"/>
    <p:sldId id="319" r:id="rId10"/>
    <p:sldId id="320" r:id="rId11"/>
    <p:sldId id="321" r:id="rId12"/>
    <p:sldId id="312" r:id="rId13"/>
    <p:sldId id="313" r:id="rId14"/>
    <p:sldId id="314" r:id="rId15"/>
    <p:sldId id="309" r:id="rId16"/>
    <p:sldId id="315" r:id="rId17"/>
    <p:sldId id="311" r:id="rId18"/>
    <p:sldId id="308" r:id="rId19"/>
  </p:sldIdLst>
  <p:sldSz cx="9144000" cy="5143500" type="screen16x9"/>
  <p:notesSz cx="6858000" cy="9144000"/>
  <p:embeddedFontLst>
    <p:embeddedFont>
      <p:font typeface="Inter Black" charset="0"/>
      <p:bold r:id="rId21"/>
      <p:boldItalic r:id="rId22"/>
    </p:embeddedFont>
    <p:embeddedFont>
      <p:font typeface="Proxima Nova" charset="0"/>
      <p:regular r:id="rId23"/>
      <p:bold r:id="rId24"/>
      <p:italic r:id="rId25"/>
      <p:boldItalic r:id="rId26"/>
    </p:embeddedFont>
    <p:embeddedFont>
      <p:font typeface="Proxima Nova Semibold" charset="0"/>
      <p:regular r:id="rId27"/>
      <p:bold r:id="rId28"/>
      <p:boldItalic r:id="rId29"/>
    </p:embeddedFont>
    <p:embeddedFont>
      <p:font typeface="Anaheim"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7165BF6-27C1-44E6-8853-03DD16E5B7AB}">
  <a:tblStyle styleId="{F7165BF6-27C1-44E6-8853-03DD16E5B7A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1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8822218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eab46adeb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eab46adeb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eade470802_0_19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eade470802_0_19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92812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2"/>
        <p:cNvGrpSpPr/>
        <p:nvPr/>
      </p:nvGrpSpPr>
      <p:grpSpPr>
        <a:xfrm>
          <a:off x="0" y="0"/>
          <a:ext cx="0" cy="0"/>
          <a:chOff x="0" y="0"/>
          <a:chExt cx="0" cy="0"/>
        </a:xfrm>
      </p:grpSpPr>
      <p:sp>
        <p:nvSpPr>
          <p:cNvPr id="10813" name="Google Shape;10813;geade470802_0_185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4" name="Google Shape;10814;geade470802_0_18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38700" y="1014588"/>
            <a:ext cx="7266600" cy="21105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chemeClr val="dk1"/>
              </a:buClr>
              <a:buSzPts val="5200"/>
              <a:buNone/>
              <a:defRPr sz="6500">
                <a:solidFill>
                  <a:schemeClr val="dk1"/>
                </a:solidFill>
                <a:latin typeface="Inter Black"/>
                <a:ea typeface="Inter Black"/>
                <a:cs typeface="Inter Black"/>
                <a:sym typeface="Inter Black"/>
              </a:defRPr>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10" name="Google Shape;10;p2"/>
          <p:cNvSpPr txBox="1">
            <a:spLocks noGrp="1"/>
          </p:cNvSpPr>
          <p:nvPr>
            <p:ph type="subTitle" idx="1"/>
          </p:nvPr>
        </p:nvSpPr>
        <p:spPr>
          <a:xfrm>
            <a:off x="2986550" y="3218491"/>
            <a:ext cx="3171000" cy="741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800"/>
              <a:buNone/>
              <a:defRPr sz="16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grpSp>
        <p:nvGrpSpPr>
          <p:cNvPr id="11" name="Google Shape;11;p2"/>
          <p:cNvGrpSpPr/>
          <p:nvPr/>
        </p:nvGrpSpPr>
        <p:grpSpPr>
          <a:xfrm>
            <a:off x="0" y="691850"/>
            <a:ext cx="363024" cy="2334040"/>
            <a:chOff x="0" y="691850"/>
            <a:chExt cx="363024" cy="2334040"/>
          </a:xfrm>
        </p:grpSpPr>
        <p:sp>
          <p:nvSpPr>
            <p:cNvPr id="12" name="Google Shape;12;p2"/>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8545049" y="536274"/>
            <a:ext cx="1004693" cy="1004693"/>
            <a:chOff x="3002500" y="3111700"/>
            <a:chExt cx="449125" cy="449125"/>
          </a:xfrm>
        </p:grpSpPr>
        <p:sp>
          <p:nvSpPr>
            <p:cNvPr id="21" name="Google Shape;21;p2"/>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799174" y="4607224"/>
            <a:ext cx="1004693" cy="1004693"/>
            <a:chOff x="3002500" y="3111700"/>
            <a:chExt cx="449125" cy="449125"/>
          </a:xfrm>
        </p:grpSpPr>
        <p:sp>
          <p:nvSpPr>
            <p:cNvPr id="24" name="Google Shape;24;p2"/>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p:nvPr/>
        </p:nvSpPr>
        <p:spPr>
          <a:xfrm>
            <a:off x="1050875" y="625050"/>
            <a:ext cx="7042200" cy="2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050875" y="4500000"/>
            <a:ext cx="7042200" cy="2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2"/>
          <p:cNvGrpSpPr/>
          <p:nvPr/>
        </p:nvGrpSpPr>
        <p:grpSpPr>
          <a:xfrm>
            <a:off x="7691768" y="2044875"/>
            <a:ext cx="1734624" cy="491644"/>
            <a:chOff x="7697618" y="2468900"/>
            <a:chExt cx="1734624" cy="491644"/>
          </a:xfrm>
        </p:grpSpPr>
        <p:sp>
          <p:nvSpPr>
            <p:cNvPr id="29" name="Google Shape;29;p2"/>
            <p:cNvSpPr/>
            <p:nvPr/>
          </p:nvSpPr>
          <p:spPr>
            <a:xfrm>
              <a:off x="7697618" y="2468900"/>
              <a:ext cx="664906" cy="491644"/>
            </a:xfrm>
            <a:custGeom>
              <a:avLst/>
              <a:gdLst/>
              <a:ahLst/>
              <a:cxnLst/>
              <a:rect l="l" t="t" r="r" b="b"/>
              <a:pathLst>
                <a:path w="9333" h="6901" extrusionOk="0">
                  <a:moveTo>
                    <a:pt x="6870" y="0"/>
                  </a:moveTo>
                  <a:lnTo>
                    <a:pt x="1" y="6900"/>
                  </a:lnTo>
                  <a:lnTo>
                    <a:pt x="2463"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052766" y="2468900"/>
              <a:ext cx="664906" cy="491644"/>
            </a:xfrm>
            <a:custGeom>
              <a:avLst/>
              <a:gdLst/>
              <a:ahLst/>
              <a:cxnLst/>
              <a:rect l="l" t="t" r="r" b="b"/>
              <a:pathLst>
                <a:path w="9333" h="6901" extrusionOk="0">
                  <a:moveTo>
                    <a:pt x="6901" y="0"/>
                  </a:moveTo>
                  <a:lnTo>
                    <a:pt x="1" y="6900"/>
                  </a:lnTo>
                  <a:lnTo>
                    <a:pt x="2463" y="6870"/>
                  </a:lnTo>
                  <a:lnTo>
                    <a:pt x="9332" y="31"/>
                  </a:lnTo>
                  <a:lnTo>
                    <a:pt x="6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410122" y="2468900"/>
              <a:ext cx="664835" cy="491644"/>
            </a:xfrm>
            <a:custGeom>
              <a:avLst/>
              <a:gdLst/>
              <a:ahLst/>
              <a:cxnLst/>
              <a:rect l="l" t="t" r="r" b="b"/>
              <a:pathLst>
                <a:path w="9332" h="6901" extrusionOk="0">
                  <a:moveTo>
                    <a:pt x="6900" y="0"/>
                  </a:moveTo>
                  <a:lnTo>
                    <a:pt x="0" y="6900"/>
                  </a:lnTo>
                  <a:lnTo>
                    <a:pt x="2462" y="6870"/>
                  </a:lnTo>
                  <a:lnTo>
                    <a:pt x="9332" y="31"/>
                  </a:lnTo>
                  <a:lnTo>
                    <a:pt x="69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408" y="2468900"/>
              <a:ext cx="664835" cy="491644"/>
            </a:xfrm>
            <a:custGeom>
              <a:avLst/>
              <a:gdLst/>
              <a:ahLst/>
              <a:cxnLst/>
              <a:rect l="l" t="t" r="r" b="b"/>
              <a:pathLst>
                <a:path w="9332" h="6901" extrusionOk="0">
                  <a:moveTo>
                    <a:pt x="6870" y="0"/>
                  </a:moveTo>
                  <a:lnTo>
                    <a:pt x="0" y="6900"/>
                  </a:lnTo>
                  <a:lnTo>
                    <a:pt x="2462"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8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6"/>
        <p:cNvGrpSpPr/>
        <p:nvPr/>
      </p:nvGrpSpPr>
      <p:grpSpPr>
        <a:xfrm>
          <a:off x="0" y="0"/>
          <a:ext cx="0" cy="0"/>
          <a:chOff x="0" y="0"/>
          <a:chExt cx="0" cy="0"/>
        </a:xfrm>
      </p:grpSpPr>
      <p:sp>
        <p:nvSpPr>
          <p:cNvPr id="57" name="Google Shape;57;p4"/>
          <p:cNvSpPr txBox="1">
            <a:spLocks noGrp="1"/>
          </p:cNvSpPr>
          <p:nvPr>
            <p:ph type="body" idx="1"/>
          </p:nvPr>
        </p:nvSpPr>
        <p:spPr>
          <a:xfrm>
            <a:off x="714375" y="1219500"/>
            <a:ext cx="7715100" cy="3381300"/>
          </a:xfrm>
          <a:prstGeom prst="rect">
            <a:avLst/>
          </a:prstGeom>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accent1"/>
              </a:buClr>
              <a:buSzPts val="1400"/>
              <a:buChar char="●"/>
              <a:defRPr sz="1200"/>
            </a:lvl1pPr>
            <a:lvl2pPr marL="914400" lvl="1" indent="-317500">
              <a:spcBef>
                <a:spcPts val="0"/>
              </a:spcBef>
              <a:spcAft>
                <a:spcPts val="0"/>
              </a:spcAft>
              <a:buClr>
                <a:srgbClr val="595959"/>
              </a:buClr>
              <a:buSzPts val="1400"/>
              <a:buFont typeface="Anaheim"/>
              <a:buChar char="○"/>
              <a:defRPr/>
            </a:lvl2pPr>
            <a:lvl3pPr marL="1371600" lvl="2" indent="-317500">
              <a:spcBef>
                <a:spcPts val="0"/>
              </a:spcBef>
              <a:spcAft>
                <a:spcPts val="0"/>
              </a:spcAft>
              <a:buClr>
                <a:srgbClr val="595959"/>
              </a:buClr>
              <a:buSzPts val="1400"/>
              <a:buFont typeface="Anaheim"/>
              <a:buChar char="■"/>
              <a:defRPr/>
            </a:lvl3pPr>
            <a:lvl4pPr marL="1828800" lvl="3" indent="-317500">
              <a:spcBef>
                <a:spcPts val="0"/>
              </a:spcBef>
              <a:spcAft>
                <a:spcPts val="0"/>
              </a:spcAft>
              <a:buClr>
                <a:srgbClr val="595959"/>
              </a:buClr>
              <a:buSzPts val="1400"/>
              <a:buFont typeface="Anaheim"/>
              <a:buChar char="●"/>
              <a:defRPr/>
            </a:lvl4pPr>
            <a:lvl5pPr marL="2286000" lvl="4" indent="-317500">
              <a:spcBef>
                <a:spcPts val="0"/>
              </a:spcBef>
              <a:spcAft>
                <a:spcPts val="0"/>
              </a:spcAft>
              <a:buClr>
                <a:srgbClr val="595959"/>
              </a:buClr>
              <a:buSzPts val="1400"/>
              <a:buFont typeface="Anaheim"/>
              <a:buChar char="○"/>
              <a:defRPr/>
            </a:lvl5pPr>
            <a:lvl6pPr marL="2743200" lvl="5" indent="-317500">
              <a:spcBef>
                <a:spcPts val="0"/>
              </a:spcBef>
              <a:spcAft>
                <a:spcPts val="0"/>
              </a:spcAft>
              <a:buClr>
                <a:srgbClr val="595959"/>
              </a:buClr>
              <a:buSzPts val="1400"/>
              <a:buFont typeface="Anaheim"/>
              <a:buChar char="■"/>
              <a:defRPr/>
            </a:lvl6pPr>
            <a:lvl7pPr marL="3200400" lvl="6" indent="-317500">
              <a:spcBef>
                <a:spcPts val="0"/>
              </a:spcBef>
              <a:spcAft>
                <a:spcPts val="0"/>
              </a:spcAft>
              <a:buClr>
                <a:srgbClr val="595959"/>
              </a:buClr>
              <a:buSzPts val="1400"/>
              <a:buFont typeface="Anaheim"/>
              <a:buChar char="●"/>
              <a:defRPr/>
            </a:lvl7pPr>
            <a:lvl8pPr marL="3657600" lvl="7" indent="-317500">
              <a:spcBef>
                <a:spcPts val="0"/>
              </a:spcBef>
              <a:spcAft>
                <a:spcPts val="0"/>
              </a:spcAft>
              <a:buClr>
                <a:srgbClr val="595959"/>
              </a:buClr>
              <a:buSzPts val="1400"/>
              <a:buFont typeface="Anaheim"/>
              <a:buChar char="○"/>
              <a:defRPr/>
            </a:lvl8pPr>
            <a:lvl9pPr marL="4114800" lvl="8" indent="-317500">
              <a:spcBef>
                <a:spcPts val="0"/>
              </a:spcBef>
              <a:spcAft>
                <a:spcPts val="0"/>
              </a:spcAft>
              <a:buClr>
                <a:srgbClr val="595959"/>
              </a:buClr>
              <a:buSzPts val="1400"/>
              <a:buFont typeface="Anaheim"/>
              <a:buChar char="■"/>
              <a:defRPr/>
            </a:lvl9pPr>
          </a:lstStyle>
          <a:p>
            <a:endParaRPr/>
          </a:p>
        </p:txBody>
      </p:sp>
      <p:sp>
        <p:nvSpPr>
          <p:cNvPr id="58" name="Google Shape;58;p4"/>
          <p:cNvSpPr txBox="1">
            <a:spLocks noGrp="1"/>
          </p:cNvSpPr>
          <p:nvPr>
            <p:ph type="title"/>
          </p:nvPr>
        </p:nvSpPr>
        <p:spPr>
          <a:xfrm>
            <a:off x="714375" y="348375"/>
            <a:ext cx="7715100" cy="610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59" name="Google Shape;59;p4"/>
          <p:cNvGrpSpPr/>
          <p:nvPr/>
        </p:nvGrpSpPr>
        <p:grpSpPr>
          <a:xfrm rot="5400000">
            <a:off x="7127390" y="3325776"/>
            <a:ext cx="509867" cy="3278159"/>
            <a:chOff x="0" y="691850"/>
            <a:chExt cx="363024" cy="2334040"/>
          </a:xfrm>
        </p:grpSpPr>
        <p:sp>
          <p:nvSpPr>
            <p:cNvPr id="60" name="Google Shape;60;p4"/>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68;p4"/>
          <p:cNvSpPr/>
          <p:nvPr/>
        </p:nvSpPr>
        <p:spPr>
          <a:xfrm>
            <a:off x="843600" y="1021392"/>
            <a:ext cx="7456800" cy="2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4"/>
          <p:cNvGrpSpPr/>
          <p:nvPr/>
        </p:nvGrpSpPr>
        <p:grpSpPr>
          <a:xfrm>
            <a:off x="-290326" y="3127599"/>
            <a:ext cx="1004693" cy="1004693"/>
            <a:chOff x="3002500" y="3111700"/>
            <a:chExt cx="449125" cy="449125"/>
          </a:xfrm>
        </p:grpSpPr>
        <p:sp>
          <p:nvSpPr>
            <p:cNvPr id="70" name="Google Shape;70;p4"/>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1"/>
        <p:cNvGrpSpPr/>
        <p:nvPr/>
      </p:nvGrpSpPr>
      <p:grpSpPr>
        <a:xfrm>
          <a:off x="0" y="0"/>
          <a:ext cx="0" cy="0"/>
          <a:chOff x="0" y="0"/>
          <a:chExt cx="0" cy="0"/>
        </a:xfrm>
      </p:grpSpPr>
      <p:sp>
        <p:nvSpPr>
          <p:cNvPr id="112" name="Google Shape;112;p7"/>
          <p:cNvSpPr txBox="1">
            <a:spLocks noGrp="1"/>
          </p:cNvSpPr>
          <p:nvPr>
            <p:ph type="body" idx="1"/>
          </p:nvPr>
        </p:nvSpPr>
        <p:spPr>
          <a:xfrm>
            <a:off x="2549250" y="1876027"/>
            <a:ext cx="4045500" cy="23349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Clr>
                <a:schemeClr val="lt1"/>
              </a:buClr>
              <a:buSzPts val="1000"/>
              <a:buFont typeface="Anaheim"/>
              <a:buChar char="●"/>
              <a:defRPr sz="1400"/>
            </a:lvl1pPr>
            <a:lvl2pPr marL="914400" lvl="1" indent="-317500">
              <a:spcBef>
                <a:spcPts val="0"/>
              </a:spcBef>
              <a:spcAft>
                <a:spcPts val="0"/>
              </a:spcAft>
              <a:buSzPts val="1400"/>
              <a:buFont typeface="Anaheim"/>
              <a:buChar char="○"/>
              <a:defRPr sz="1200"/>
            </a:lvl2pPr>
            <a:lvl3pPr marL="1371600" lvl="2" indent="-317500">
              <a:spcBef>
                <a:spcPts val="0"/>
              </a:spcBef>
              <a:spcAft>
                <a:spcPts val="0"/>
              </a:spcAft>
              <a:buSzPts val="1400"/>
              <a:buFont typeface="Anaheim"/>
              <a:buChar char="■"/>
              <a:defRPr sz="1200"/>
            </a:lvl3pPr>
            <a:lvl4pPr marL="1828800" lvl="3" indent="-317500">
              <a:spcBef>
                <a:spcPts val="0"/>
              </a:spcBef>
              <a:spcAft>
                <a:spcPts val="0"/>
              </a:spcAft>
              <a:buSzPts val="1400"/>
              <a:buFont typeface="Anaheim"/>
              <a:buChar char="●"/>
              <a:defRPr sz="1200"/>
            </a:lvl4pPr>
            <a:lvl5pPr marL="2286000" lvl="4" indent="-317500">
              <a:spcBef>
                <a:spcPts val="0"/>
              </a:spcBef>
              <a:spcAft>
                <a:spcPts val="0"/>
              </a:spcAft>
              <a:buSzPts val="1400"/>
              <a:buFont typeface="Anaheim"/>
              <a:buChar char="○"/>
              <a:defRPr sz="1200"/>
            </a:lvl5pPr>
            <a:lvl6pPr marL="2743200" lvl="5" indent="-317500">
              <a:spcBef>
                <a:spcPts val="0"/>
              </a:spcBef>
              <a:spcAft>
                <a:spcPts val="0"/>
              </a:spcAft>
              <a:buSzPts val="1400"/>
              <a:buFont typeface="Anaheim"/>
              <a:buChar char="■"/>
              <a:defRPr sz="1200"/>
            </a:lvl6pPr>
            <a:lvl7pPr marL="3200400" lvl="6" indent="-317500">
              <a:spcBef>
                <a:spcPts val="0"/>
              </a:spcBef>
              <a:spcAft>
                <a:spcPts val="0"/>
              </a:spcAft>
              <a:buSzPts val="1400"/>
              <a:buFont typeface="Anaheim"/>
              <a:buChar char="●"/>
              <a:defRPr sz="1200"/>
            </a:lvl7pPr>
            <a:lvl8pPr marL="3657600" lvl="7" indent="-317500">
              <a:spcBef>
                <a:spcPts val="0"/>
              </a:spcBef>
              <a:spcAft>
                <a:spcPts val="0"/>
              </a:spcAft>
              <a:buSzPts val="1400"/>
              <a:buFont typeface="Anaheim"/>
              <a:buChar char="○"/>
              <a:defRPr sz="1200"/>
            </a:lvl8pPr>
            <a:lvl9pPr marL="4114800" lvl="8" indent="-317500">
              <a:spcBef>
                <a:spcPts val="0"/>
              </a:spcBef>
              <a:spcAft>
                <a:spcPts val="0"/>
              </a:spcAft>
              <a:buSzPts val="1400"/>
              <a:buFont typeface="Anaheim"/>
              <a:buChar char="■"/>
              <a:defRPr sz="1200"/>
            </a:lvl9pPr>
          </a:lstStyle>
          <a:p>
            <a:endParaRPr/>
          </a:p>
        </p:txBody>
      </p:sp>
      <p:sp>
        <p:nvSpPr>
          <p:cNvPr id="113" name="Google Shape;113;p7"/>
          <p:cNvSpPr txBox="1">
            <a:spLocks noGrp="1"/>
          </p:cNvSpPr>
          <p:nvPr>
            <p:ph type="title"/>
          </p:nvPr>
        </p:nvSpPr>
        <p:spPr>
          <a:xfrm>
            <a:off x="714375" y="348375"/>
            <a:ext cx="7715100" cy="610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4" name="Google Shape;114;p7"/>
          <p:cNvSpPr/>
          <p:nvPr/>
        </p:nvSpPr>
        <p:spPr>
          <a:xfrm>
            <a:off x="843600" y="1021392"/>
            <a:ext cx="7456800" cy="2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7"/>
          <p:cNvGrpSpPr/>
          <p:nvPr/>
        </p:nvGrpSpPr>
        <p:grpSpPr>
          <a:xfrm>
            <a:off x="-306407" y="1388550"/>
            <a:ext cx="1734624" cy="491644"/>
            <a:chOff x="7697618" y="2468900"/>
            <a:chExt cx="1734624" cy="491644"/>
          </a:xfrm>
        </p:grpSpPr>
        <p:sp>
          <p:nvSpPr>
            <p:cNvPr id="116" name="Google Shape;116;p7"/>
            <p:cNvSpPr/>
            <p:nvPr/>
          </p:nvSpPr>
          <p:spPr>
            <a:xfrm>
              <a:off x="7697618" y="2468900"/>
              <a:ext cx="664906" cy="491644"/>
            </a:xfrm>
            <a:custGeom>
              <a:avLst/>
              <a:gdLst/>
              <a:ahLst/>
              <a:cxnLst/>
              <a:rect l="l" t="t" r="r" b="b"/>
              <a:pathLst>
                <a:path w="9333" h="6901" extrusionOk="0">
                  <a:moveTo>
                    <a:pt x="6870" y="0"/>
                  </a:moveTo>
                  <a:lnTo>
                    <a:pt x="1" y="6900"/>
                  </a:lnTo>
                  <a:lnTo>
                    <a:pt x="2463"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8052766" y="2468900"/>
              <a:ext cx="664906" cy="491644"/>
            </a:xfrm>
            <a:custGeom>
              <a:avLst/>
              <a:gdLst/>
              <a:ahLst/>
              <a:cxnLst/>
              <a:rect l="l" t="t" r="r" b="b"/>
              <a:pathLst>
                <a:path w="9333" h="6901" extrusionOk="0">
                  <a:moveTo>
                    <a:pt x="6901" y="0"/>
                  </a:moveTo>
                  <a:lnTo>
                    <a:pt x="1" y="6900"/>
                  </a:lnTo>
                  <a:lnTo>
                    <a:pt x="2463" y="6870"/>
                  </a:lnTo>
                  <a:lnTo>
                    <a:pt x="9332" y="31"/>
                  </a:lnTo>
                  <a:lnTo>
                    <a:pt x="6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8410122" y="2468900"/>
              <a:ext cx="664835" cy="491644"/>
            </a:xfrm>
            <a:custGeom>
              <a:avLst/>
              <a:gdLst/>
              <a:ahLst/>
              <a:cxnLst/>
              <a:rect l="l" t="t" r="r" b="b"/>
              <a:pathLst>
                <a:path w="9332" h="6901" extrusionOk="0">
                  <a:moveTo>
                    <a:pt x="6900" y="0"/>
                  </a:moveTo>
                  <a:lnTo>
                    <a:pt x="0" y="6900"/>
                  </a:lnTo>
                  <a:lnTo>
                    <a:pt x="2462" y="6870"/>
                  </a:lnTo>
                  <a:lnTo>
                    <a:pt x="9332" y="31"/>
                  </a:lnTo>
                  <a:lnTo>
                    <a:pt x="69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8767408" y="2468900"/>
              <a:ext cx="664835" cy="491644"/>
            </a:xfrm>
            <a:custGeom>
              <a:avLst/>
              <a:gdLst/>
              <a:ahLst/>
              <a:cxnLst/>
              <a:rect l="l" t="t" r="r" b="b"/>
              <a:pathLst>
                <a:path w="9332" h="6901" extrusionOk="0">
                  <a:moveTo>
                    <a:pt x="6870" y="0"/>
                  </a:moveTo>
                  <a:lnTo>
                    <a:pt x="0" y="6900"/>
                  </a:lnTo>
                  <a:lnTo>
                    <a:pt x="2462"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120;p7"/>
          <p:cNvGrpSpPr/>
          <p:nvPr/>
        </p:nvGrpSpPr>
        <p:grpSpPr>
          <a:xfrm rot="5400000">
            <a:off x="8194190" y="3325776"/>
            <a:ext cx="509867" cy="3278159"/>
            <a:chOff x="0" y="691850"/>
            <a:chExt cx="363024" cy="2334040"/>
          </a:xfrm>
        </p:grpSpPr>
        <p:sp>
          <p:nvSpPr>
            <p:cNvPr id="121" name="Google Shape;121;p7"/>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7"/>
          <p:cNvGrpSpPr/>
          <p:nvPr/>
        </p:nvGrpSpPr>
        <p:grpSpPr>
          <a:xfrm>
            <a:off x="843599" y="4607224"/>
            <a:ext cx="1004693" cy="1004693"/>
            <a:chOff x="3002500" y="3111700"/>
            <a:chExt cx="449125" cy="449125"/>
          </a:xfrm>
        </p:grpSpPr>
        <p:sp>
          <p:nvSpPr>
            <p:cNvPr id="130" name="Google Shape;130;p7"/>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1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1">
  <p:cSld name="CUSTOM_7">
    <p:spTree>
      <p:nvGrpSpPr>
        <p:cNvPr id="1" name="Shape 246"/>
        <p:cNvGrpSpPr/>
        <p:nvPr/>
      </p:nvGrpSpPr>
      <p:grpSpPr>
        <a:xfrm>
          <a:off x="0" y="0"/>
          <a:ext cx="0" cy="0"/>
          <a:chOff x="0" y="0"/>
          <a:chExt cx="0" cy="0"/>
        </a:xfrm>
      </p:grpSpPr>
      <p:sp>
        <p:nvSpPr>
          <p:cNvPr id="247" name="Google Shape;247;p14"/>
          <p:cNvSpPr txBox="1">
            <a:spLocks noGrp="1"/>
          </p:cNvSpPr>
          <p:nvPr>
            <p:ph type="body" idx="1"/>
          </p:nvPr>
        </p:nvSpPr>
        <p:spPr>
          <a:xfrm>
            <a:off x="1686600" y="1219500"/>
            <a:ext cx="5770800" cy="3381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accent1"/>
              </a:buClr>
              <a:buSzPts val="1400"/>
              <a:buChar char="●"/>
              <a:defRPr sz="1400"/>
            </a:lvl1pPr>
            <a:lvl2pPr marL="914400" lvl="1" indent="-317500" rtl="0">
              <a:spcBef>
                <a:spcPts val="0"/>
              </a:spcBef>
              <a:spcAft>
                <a:spcPts val="0"/>
              </a:spcAft>
              <a:buClr>
                <a:srgbClr val="595959"/>
              </a:buClr>
              <a:buSzPts val="1400"/>
              <a:buFont typeface="Anaheim"/>
              <a:buChar char="○"/>
              <a:defRPr/>
            </a:lvl2pPr>
            <a:lvl3pPr marL="1371600" lvl="2" indent="-317500" rtl="0">
              <a:spcBef>
                <a:spcPts val="0"/>
              </a:spcBef>
              <a:spcAft>
                <a:spcPts val="0"/>
              </a:spcAft>
              <a:buClr>
                <a:srgbClr val="595959"/>
              </a:buClr>
              <a:buSzPts val="1400"/>
              <a:buFont typeface="Anaheim"/>
              <a:buChar char="■"/>
              <a:defRPr/>
            </a:lvl3pPr>
            <a:lvl4pPr marL="1828800" lvl="3" indent="-317500" rtl="0">
              <a:spcBef>
                <a:spcPts val="0"/>
              </a:spcBef>
              <a:spcAft>
                <a:spcPts val="0"/>
              </a:spcAft>
              <a:buClr>
                <a:srgbClr val="595959"/>
              </a:buClr>
              <a:buSzPts val="1400"/>
              <a:buFont typeface="Anaheim"/>
              <a:buChar char="●"/>
              <a:defRPr/>
            </a:lvl4pPr>
            <a:lvl5pPr marL="2286000" lvl="4" indent="-317500" rtl="0">
              <a:spcBef>
                <a:spcPts val="0"/>
              </a:spcBef>
              <a:spcAft>
                <a:spcPts val="0"/>
              </a:spcAft>
              <a:buClr>
                <a:srgbClr val="595959"/>
              </a:buClr>
              <a:buSzPts val="1400"/>
              <a:buFont typeface="Anaheim"/>
              <a:buChar char="○"/>
              <a:defRPr/>
            </a:lvl5pPr>
            <a:lvl6pPr marL="2743200" lvl="5" indent="-317500" rtl="0">
              <a:spcBef>
                <a:spcPts val="0"/>
              </a:spcBef>
              <a:spcAft>
                <a:spcPts val="0"/>
              </a:spcAft>
              <a:buClr>
                <a:srgbClr val="595959"/>
              </a:buClr>
              <a:buSzPts val="1400"/>
              <a:buFont typeface="Anaheim"/>
              <a:buChar char="■"/>
              <a:defRPr/>
            </a:lvl6pPr>
            <a:lvl7pPr marL="3200400" lvl="6" indent="-317500" rtl="0">
              <a:spcBef>
                <a:spcPts val="0"/>
              </a:spcBef>
              <a:spcAft>
                <a:spcPts val="0"/>
              </a:spcAft>
              <a:buClr>
                <a:srgbClr val="595959"/>
              </a:buClr>
              <a:buSzPts val="1400"/>
              <a:buFont typeface="Anaheim"/>
              <a:buChar char="●"/>
              <a:defRPr/>
            </a:lvl7pPr>
            <a:lvl8pPr marL="3657600" lvl="7" indent="-317500" rtl="0">
              <a:spcBef>
                <a:spcPts val="0"/>
              </a:spcBef>
              <a:spcAft>
                <a:spcPts val="0"/>
              </a:spcAft>
              <a:buClr>
                <a:srgbClr val="595959"/>
              </a:buClr>
              <a:buSzPts val="1400"/>
              <a:buFont typeface="Anaheim"/>
              <a:buChar char="○"/>
              <a:defRPr/>
            </a:lvl8pPr>
            <a:lvl9pPr marL="4114800" lvl="8" indent="-317500" rtl="0">
              <a:spcBef>
                <a:spcPts val="0"/>
              </a:spcBef>
              <a:spcAft>
                <a:spcPts val="0"/>
              </a:spcAft>
              <a:buClr>
                <a:srgbClr val="595959"/>
              </a:buClr>
              <a:buSzPts val="1400"/>
              <a:buFont typeface="Anaheim"/>
              <a:buChar char="■"/>
              <a:defRPr/>
            </a:lvl9pPr>
          </a:lstStyle>
          <a:p>
            <a:endParaRPr/>
          </a:p>
        </p:txBody>
      </p:sp>
      <p:sp>
        <p:nvSpPr>
          <p:cNvPr id="248" name="Google Shape;248;p14"/>
          <p:cNvSpPr txBox="1">
            <a:spLocks noGrp="1"/>
          </p:cNvSpPr>
          <p:nvPr>
            <p:ph type="title"/>
          </p:nvPr>
        </p:nvSpPr>
        <p:spPr>
          <a:xfrm>
            <a:off x="714375" y="348375"/>
            <a:ext cx="7715100" cy="610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49" name="Google Shape;249;p14"/>
          <p:cNvGrpSpPr/>
          <p:nvPr/>
        </p:nvGrpSpPr>
        <p:grpSpPr>
          <a:xfrm rot="5400000">
            <a:off x="7127390" y="3325776"/>
            <a:ext cx="509867" cy="3278159"/>
            <a:chOff x="0" y="691850"/>
            <a:chExt cx="363024" cy="2334040"/>
          </a:xfrm>
        </p:grpSpPr>
        <p:sp>
          <p:nvSpPr>
            <p:cNvPr id="250" name="Google Shape;250;p14"/>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14"/>
          <p:cNvSpPr/>
          <p:nvPr/>
        </p:nvSpPr>
        <p:spPr>
          <a:xfrm>
            <a:off x="843600" y="1021392"/>
            <a:ext cx="7456800" cy="2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 name="Google Shape;259;p14"/>
          <p:cNvGrpSpPr/>
          <p:nvPr/>
        </p:nvGrpSpPr>
        <p:grpSpPr>
          <a:xfrm>
            <a:off x="-290326" y="3127599"/>
            <a:ext cx="1004693" cy="1004693"/>
            <a:chOff x="3002500" y="3111700"/>
            <a:chExt cx="449125" cy="449125"/>
          </a:xfrm>
        </p:grpSpPr>
        <p:sp>
          <p:nvSpPr>
            <p:cNvPr id="260" name="Google Shape;260;p14"/>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719"/>
        <p:cNvGrpSpPr/>
        <p:nvPr/>
      </p:nvGrpSpPr>
      <p:grpSpPr>
        <a:xfrm>
          <a:off x="0" y="0"/>
          <a:ext cx="0" cy="0"/>
          <a:chOff x="0" y="0"/>
          <a:chExt cx="0" cy="0"/>
        </a:xfrm>
      </p:grpSpPr>
      <p:grpSp>
        <p:nvGrpSpPr>
          <p:cNvPr id="720" name="Google Shape;720;p33"/>
          <p:cNvGrpSpPr/>
          <p:nvPr/>
        </p:nvGrpSpPr>
        <p:grpSpPr>
          <a:xfrm rot="5400000">
            <a:off x="7127390" y="3325776"/>
            <a:ext cx="509867" cy="3278159"/>
            <a:chOff x="0" y="691850"/>
            <a:chExt cx="363024" cy="2334040"/>
          </a:xfrm>
        </p:grpSpPr>
        <p:sp>
          <p:nvSpPr>
            <p:cNvPr id="721" name="Google Shape;721;p33"/>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33"/>
          <p:cNvGrpSpPr/>
          <p:nvPr/>
        </p:nvGrpSpPr>
        <p:grpSpPr>
          <a:xfrm>
            <a:off x="-290326" y="3127599"/>
            <a:ext cx="1004693" cy="1004693"/>
            <a:chOff x="3002500" y="3111700"/>
            <a:chExt cx="449125" cy="449125"/>
          </a:xfrm>
        </p:grpSpPr>
        <p:sp>
          <p:nvSpPr>
            <p:cNvPr id="730" name="Google Shape;730;p33"/>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6_1">
    <p:bg>
      <p:bgPr>
        <a:solidFill>
          <a:schemeClr val="accent1"/>
        </a:solidFill>
        <a:effectLst/>
      </p:bgPr>
    </p:bg>
    <p:spTree>
      <p:nvGrpSpPr>
        <p:cNvPr id="1" name="Shape 732"/>
        <p:cNvGrpSpPr/>
        <p:nvPr/>
      </p:nvGrpSpPr>
      <p:grpSpPr>
        <a:xfrm>
          <a:off x="0" y="0"/>
          <a:ext cx="0" cy="0"/>
          <a:chOff x="0" y="0"/>
          <a:chExt cx="0" cy="0"/>
        </a:xfrm>
      </p:grpSpPr>
      <p:grpSp>
        <p:nvGrpSpPr>
          <p:cNvPr id="733" name="Google Shape;733;p34"/>
          <p:cNvGrpSpPr/>
          <p:nvPr/>
        </p:nvGrpSpPr>
        <p:grpSpPr>
          <a:xfrm>
            <a:off x="-306407" y="550350"/>
            <a:ext cx="1734624" cy="491644"/>
            <a:chOff x="7697618" y="2468900"/>
            <a:chExt cx="1734624" cy="491644"/>
          </a:xfrm>
        </p:grpSpPr>
        <p:sp>
          <p:nvSpPr>
            <p:cNvPr id="734" name="Google Shape;734;p34"/>
            <p:cNvSpPr/>
            <p:nvPr/>
          </p:nvSpPr>
          <p:spPr>
            <a:xfrm>
              <a:off x="7697618" y="2468900"/>
              <a:ext cx="664906" cy="491644"/>
            </a:xfrm>
            <a:custGeom>
              <a:avLst/>
              <a:gdLst/>
              <a:ahLst/>
              <a:cxnLst/>
              <a:rect l="l" t="t" r="r" b="b"/>
              <a:pathLst>
                <a:path w="9333" h="6901" extrusionOk="0">
                  <a:moveTo>
                    <a:pt x="6870" y="0"/>
                  </a:moveTo>
                  <a:lnTo>
                    <a:pt x="1" y="6900"/>
                  </a:lnTo>
                  <a:lnTo>
                    <a:pt x="2463"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4"/>
            <p:cNvSpPr/>
            <p:nvPr/>
          </p:nvSpPr>
          <p:spPr>
            <a:xfrm>
              <a:off x="8052766" y="2468900"/>
              <a:ext cx="664906" cy="491644"/>
            </a:xfrm>
            <a:custGeom>
              <a:avLst/>
              <a:gdLst/>
              <a:ahLst/>
              <a:cxnLst/>
              <a:rect l="l" t="t" r="r" b="b"/>
              <a:pathLst>
                <a:path w="9333" h="6901" extrusionOk="0">
                  <a:moveTo>
                    <a:pt x="6901" y="0"/>
                  </a:moveTo>
                  <a:lnTo>
                    <a:pt x="1" y="6900"/>
                  </a:lnTo>
                  <a:lnTo>
                    <a:pt x="2463" y="6870"/>
                  </a:lnTo>
                  <a:lnTo>
                    <a:pt x="9332" y="31"/>
                  </a:lnTo>
                  <a:lnTo>
                    <a:pt x="6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4"/>
            <p:cNvSpPr/>
            <p:nvPr/>
          </p:nvSpPr>
          <p:spPr>
            <a:xfrm>
              <a:off x="8410122" y="2468900"/>
              <a:ext cx="664835" cy="491644"/>
            </a:xfrm>
            <a:custGeom>
              <a:avLst/>
              <a:gdLst/>
              <a:ahLst/>
              <a:cxnLst/>
              <a:rect l="l" t="t" r="r" b="b"/>
              <a:pathLst>
                <a:path w="9332" h="6901" extrusionOk="0">
                  <a:moveTo>
                    <a:pt x="6900" y="0"/>
                  </a:moveTo>
                  <a:lnTo>
                    <a:pt x="0" y="6900"/>
                  </a:lnTo>
                  <a:lnTo>
                    <a:pt x="2462" y="6870"/>
                  </a:lnTo>
                  <a:lnTo>
                    <a:pt x="9332" y="31"/>
                  </a:lnTo>
                  <a:lnTo>
                    <a:pt x="69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4"/>
            <p:cNvSpPr/>
            <p:nvPr/>
          </p:nvSpPr>
          <p:spPr>
            <a:xfrm>
              <a:off x="8767408" y="2468900"/>
              <a:ext cx="664835" cy="491644"/>
            </a:xfrm>
            <a:custGeom>
              <a:avLst/>
              <a:gdLst/>
              <a:ahLst/>
              <a:cxnLst/>
              <a:rect l="l" t="t" r="r" b="b"/>
              <a:pathLst>
                <a:path w="9332" h="6901" extrusionOk="0">
                  <a:moveTo>
                    <a:pt x="6870" y="0"/>
                  </a:moveTo>
                  <a:lnTo>
                    <a:pt x="0" y="6900"/>
                  </a:lnTo>
                  <a:lnTo>
                    <a:pt x="2462"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34"/>
          <p:cNvGrpSpPr/>
          <p:nvPr/>
        </p:nvGrpSpPr>
        <p:grpSpPr>
          <a:xfrm rot="5400000">
            <a:off x="7768665" y="2805051"/>
            <a:ext cx="509867" cy="3278159"/>
            <a:chOff x="0" y="691850"/>
            <a:chExt cx="363024" cy="2334040"/>
          </a:xfrm>
        </p:grpSpPr>
        <p:sp>
          <p:nvSpPr>
            <p:cNvPr id="739" name="Google Shape;739;p34"/>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4"/>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4"/>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4"/>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4"/>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4"/>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4"/>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4"/>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34"/>
          <p:cNvGrpSpPr/>
          <p:nvPr/>
        </p:nvGrpSpPr>
        <p:grpSpPr>
          <a:xfrm>
            <a:off x="8447239" y="843969"/>
            <a:ext cx="1004693" cy="1004693"/>
            <a:chOff x="3002500" y="3111700"/>
            <a:chExt cx="449125" cy="449125"/>
          </a:xfrm>
        </p:grpSpPr>
        <p:sp>
          <p:nvSpPr>
            <p:cNvPr id="748" name="Google Shape;748;p34"/>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6_1_1">
    <p:spTree>
      <p:nvGrpSpPr>
        <p:cNvPr id="1" name="Shape 750"/>
        <p:cNvGrpSpPr/>
        <p:nvPr/>
      </p:nvGrpSpPr>
      <p:grpSpPr>
        <a:xfrm>
          <a:off x="0" y="0"/>
          <a:ext cx="0" cy="0"/>
          <a:chOff x="0" y="0"/>
          <a:chExt cx="0" cy="0"/>
        </a:xfrm>
      </p:grpSpPr>
      <p:grpSp>
        <p:nvGrpSpPr>
          <p:cNvPr id="751" name="Google Shape;751;p35"/>
          <p:cNvGrpSpPr/>
          <p:nvPr/>
        </p:nvGrpSpPr>
        <p:grpSpPr>
          <a:xfrm>
            <a:off x="7648979" y="2885800"/>
            <a:ext cx="1734624" cy="491644"/>
            <a:chOff x="7697618" y="2468900"/>
            <a:chExt cx="1734624" cy="491644"/>
          </a:xfrm>
        </p:grpSpPr>
        <p:sp>
          <p:nvSpPr>
            <p:cNvPr id="752" name="Google Shape;752;p35"/>
            <p:cNvSpPr/>
            <p:nvPr/>
          </p:nvSpPr>
          <p:spPr>
            <a:xfrm>
              <a:off x="7697618" y="2468900"/>
              <a:ext cx="664906" cy="491644"/>
            </a:xfrm>
            <a:custGeom>
              <a:avLst/>
              <a:gdLst/>
              <a:ahLst/>
              <a:cxnLst/>
              <a:rect l="l" t="t" r="r" b="b"/>
              <a:pathLst>
                <a:path w="9333" h="6901" extrusionOk="0">
                  <a:moveTo>
                    <a:pt x="6870" y="0"/>
                  </a:moveTo>
                  <a:lnTo>
                    <a:pt x="1" y="6900"/>
                  </a:lnTo>
                  <a:lnTo>
                    <a:pt x="2463"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5"/>
            <p:cNvSpPr/>
            <p:nvPr/>
          </p:nvSpPr>
          <p:spPr>
            <a:xfrm>
              <a:off x="8052766" y="2468900"/>
              <a:ext cx="664906" cy="491644"/>
            </a:xfrm>
            <a:custGeom>
              <a:avLst/>
              <a:gdLst/>
              <a:ahLst/>
              <a:cxnLst/>
              <a:rect l="l" t="t" r="r" b="b"/>
              <a:pathLst>
                <a:path w="9333" h="6901" extrusionOk="0">
                  <a:moveTo>
                    <a:pt x="6901" y="0"/>
                  </a:moveTo>
                  <a:lnTo>
                    <a:pt x="1" y="6900"/>
                  </a:lnTo>
                  <a:lnTo>
                    <a:pt x="2463" y="6870"/>
                  </a:lnTo>
                  <a:lnTo>
                    <a:pt x="9332" y="31"/>
                  </a:lnTo>
                  <a:lnTo>
                    <a:pt x="6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5"/>
            <p:cNvSpPr/>
            <p:nvPr/>
          </p:nvSpPr>
          <p:spPr>
            <a:xfrm>
              <a:off x="8410122" y="2468900"/>
              <a:ext cx="664835" cy="491644"/>
            </a:xfrm>
            <a:custGeom>
              <a:avLst/>
              <a:gdLst/>
              <a:ahLst/>
              <a:cxnLst/>
              <a:rect l="l" t="t" r="r" b="b"/>
              <a:pathLst>
                <a:path w="9332" h="6901" extrusionOk="0">
                  <a:moveTo>
                    <a:pt x="6900" y="0"/>
                  </a:moveTo>
                  <a:lnTo>
                    <a:pt x="0" y="6900"/>
                  </a:lnTo>
                  <a:lnTo>
                    <a:pt x="2462" y="6870"/>
                  </a:lnTo>
                  <a:lnTo>
                    <a:pt x="9332" y="31"/>
                  </a:lnTo>
                  <a:lnTo>
                    <a:pt x="69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5"/>
            <p:cNvSpPr/>
            <p:nvPr/>
          </p:nvSpPr>
          <p:spPr>
            <a:xfrm>
              <a:off x="8767408" y="2468900"/>
              <a:ext cx="664835" cy="491644"/>
            </a:xfrm>
            <a:custGeom>
              <a:avLst/>
              <a:gdLst/>
              <a:ahLst/>
              <a:cxnLst/>
              <a:rect l="l" t="t" r="r" b="b"/>
              <a:pathLst>
                <a:path w="9332" h="6901" extrusionOk="0">
                  <a:moveTo>
                    <a:pt x="6870" y="0"/>
                  </a:moveTo>
                  <a:lnTo>
                    <a:pt x="0" y="6900"/>
                  </a:lnTo>
                  <a:lnTo>
                    <a:pt x="2462"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6" name="Google Shape;756;p35"/>
          <p:cNvGrpSpPr/>
          <p:nvPr/>
        </p:nvGrpSpPr>
        <p:grpSpPr>
          <a:xfrm rot="-5400000" flipH="1">
            <a:off x="1077739" y="3325776"/>
            <a:ext cx="509867" cy="3278159"/>
            <a:chOff x="0" y="691850"/>
            <a:chExt cx="363024" cy="2334040"/>
          </a:xfrm>
        </p:grpSpPr>
        <p:sp>
          <p:nvSpPr>
            <p:cNvPr id="757" name="Google Shape;757;p35"/>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5"/>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5"/>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5"/>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5"/>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5"/>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5"/>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5"/>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5" name="Google Shape;765;p35"/>
          <p:cNvGrpSpPr/>
          <p:nvPr/>
        </p:nvGrpSpPr>
        <p:grpSpPr>
          <a:xfrm flipH="1">
            <a:off x="4299005" y="4665949"/>
            <a:ext cx="1004693" cy="1004693"/>
            <a:chOff x="3002500" y="3111700"/>
            <a:chExt cx="449125" cy="449125"/>
          </a:xfrm>
        </p:grpSpPr>
        <p:sp>
          <p:nvSpPr>
            <p:cNvPr id="766" name="Google Shape;766;p35"/>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5"/>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6_1_1_1">
    <p:bg>
      <p:bgPr>
        <a:solidFill>
          <a:schemeClr val="accent1"/>
        </a:solidFill>
        <a:effectLst/>
      </p:bgPr>
    </p:bg>
    <p:spTree>
      <p:nvGrpSpPr>
        <p:cNvPr id="1" name="Shape 768"/>
        <p:cNvGrpSpPr/>
        <p:nvPr/>
      </p:nvGrpSpPr>
      <p:grpSpPr>
        <a:xfrm>
          <a:off x="0" y="0"/>
          <a:ext cx="0" cy="0"/>
          <a:chOff x="0" y="0"/>
          <a:chExt cx="0" cy="0"/>
        </a:xfrm>
      </p:grpSpPr>
      <p:grpSp>
        <p:nvGrpSpPr>
          <p:cNvPr id="769" name="Google Shape;769;p36"/>
          <p:cNvGrpSpPr/>
          <p:nvPr/>
        </p:nvGrpSpPr>
        <p:grpSpPr>
          <a:xfrm>
            <a:off x="7721093" y="348375"/>
            <a:ext cx="1734624" cy="491644"/>
            <a:chOff x="7697618" y="2468900"/>
            <a:chExt cx="1734624" cy="491644"/>
          </a:xfrm>
        </p:grpSpPr>
        <p:sp>
          <p:nvSpPr>
            <p:cNvPr id="770" name="Google Shape;770;p36"/>
            <p:cNvSpPr/>
            <p:nvPr/>
          </p:nvSpPr>
          <p:spPr>
            <a:xfrm>
              <a:off x="7697618" y="2468900"/>
              <a:ext cx="664906" cy="491644"/>
            </a:xfrm>
            <a:custGeom>
              <a:avLst/>
              <a:gdLst/>
              <a:ahLst/>
              <a:cxnLst/>
              <a:rect l="l" t="t" r="r" b="b"/>
              <a:pathLst>
                <a:path w="9333" h="6901" extrusionOk="0">
                  <a:moveTo>
                    <a:pt x="6870" y="0"/>
                  </a:moveTo>
                  <a:lnTo>
                    <a:pt x="1" y="6900"/>
                  </a:lnTo>
                  <a:lnTo>
                    <a:pt x="2463"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8052766" y="2468900"/>
              <a:ext cx="664906" cy="491644"/>
            </a:xfrm>
            <a:custGeom>
              <a:avLst/>
              <a:gdLst/>
              <a:ahLst/>
              <a:cxnLst/>
              <a:rect l="l" t="t" r="r" b="b"/>
              <a:pathLst>
                <a:path w="9333" h="6901" extrusionOk="0">
                  <a:moveTo>
                    <a:pt x="6901" y="0"/>
                  </a:moveTo>
                  <a:lnTo>
                    <a:pt x="1" y="6900"/>
                  </a:lnTo>
                  <a:lnTo>
                    <a:pt x="2463" y="6870"/>
                  </a:lnTo>
                  <a:lnTo>
                    <a:pt x="9332" y="31"/>
                  </a:lnTo>
                  <a:lnTo>
                    <a:pt x="6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8410122" y="2468900"/>
              <a:ext cx="664835" cy="491644"/>
            </a:xfrm>
            <a:custGeom>
              <a:avLst/>
              <a:gdLst/>
              <a:ahLst/>
              <a:cxnLst/>
              <a:rect l="l" t="t" r="r" b="b"/>
              <a:pathLst>
                <a:path w="9332" h="6901" extrusionOk="0">
                  <a:moveTo>
                    <a:pt x="6900" y="0"/>
                  </a:moveTo>
                  <a:lnTo>
                    <a:pt x="0" y="6900"/>
                  </a:lnTo>
                  <a:lnTo>
                    <a:pt x="2462" y="6870"/>
                  </a:lnTo>
                  <a:lnTo>
                    <a:pt x="9332" y="31"/>
                  </a:lnTo>
                  <a:lnTo>
                    <a:pt x="69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8767408" y="2468900"/>
              <a:ext cx="664835" cy="491644"/>
            </a:xfrm>
            <a:custGeom>
              <a:avLst/>
              <a:gdLst/>
              <a:ahLst/>
              <a:cxnLst/>
              <a:rect l="l" t="t" r="r" b="b"/>
              <a:pathLst>
                <a:path w="9332" h="6901" extrusionOk="0">
                  <a:moveTo>
                    <a:pt x="6870" y="0"/>
                  </a:moveTo>
                  <a:lnTo>
                    <a:pt x="0" y="6900"/>
                  </a:lnTo>
                  <a:lnTo>
                    <a:pt x="2462"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36"/>
          <p:cNvGrpSpPr/>
          <p:nvPr/>
        </p:nvGrpSpPr>
        <p:grpSpPr>
          <a:xfrm>
            <a:off x="8447239" y="4577769"/>
            <a:ext cx="1004693" cy="1004693"/>
            <a:chOff x="3002500" y="3111700"/>
            <a:chExt cx="449125" cy="449125"/>
          </a:xfrm>
        </p:grpSpPr>
        <p:sp>
          <p:nvSpPr>
            <p:cNvPr id="775" name="Google Shape;775;p36"/>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36"/>
          <p:cNvGrpSpPr/>
          <p:nvPr/>
        </p:nvGrpSpPr>
        <p:grpSpPr>
          <a:xfrm>
            <a:off x="0" y="3206450"/>
            <a:ext cx="363024" cy="2334040"/>
            <a:chOff x="0" y="691850"/>
            <a:chExt cx="363024" cy="2334040"/>
          </a:xfrm>
        </p:grpSpPr>
        <p:sp>
          <p:nvSpPr>
            <p:cNvPr id="778" name="Google Shape;778;p36"/>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1pPr>
            <a:lvl2pPr lvl="1"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2pPr>
            <a:lvl3pPr lvl="2"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3pPr>
            <a:lvl4pPr lvl="3"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4pPr>
            <a:lvl5pPr lvl="4"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5pPr>
            <a:lvl6pPr lvl="5"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6pPr>
            <a:lvl7pPr lvl="6"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7pPr>
            <a:lvl8pPr lvl="7"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8pPr>
            <a:lvl9pPr lvl="8"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Be Vietnam"/>
              <a:buChar char="●"/>
              <a:defRPr sz="1800">
                <a:solidFill>
                  <a:schemeClr val="lt1"/>
                </a:solidFill>
                <a:latin typeface="Be Vietnam"/>
                <a:ea typeface="Be Vietnam"/>
                <a:cs typeface="Be Vietnam"/>
                <a:sym typeface="Be Vietnam"/>
              </a:defRPr>
            </a:lvl1pPr>
            <a:lvl2pPr marL="914400" lvl="1" indent="-317500">
              <a:lnSpc>
                <a:spcPct val="115000"/>
              </a:lnSpc>
              <a:spcBef>
                <a:spcPts val="0"/>
              </a:spcBef>
              <a:spcAft>
                <a:spcPts val="0"/>
              </a:spcAft>
              <a:buClr>
                <a:schemeClr val="lt1"/>
              </a:buClr>
              <a:buSzPts val="1400"/>
              <a:buFont typeface="Be Vietnam"/>
              <a:buChar char="○"/>
              <a:defRPr>
                <a:solidFill>
                  <a:schemeClr val="lt1"/>
                </a:solidFill>
                <a:latin typeface="Be Vietnam"/>
                <a:ea typeface="Be Vietnam"/>
                <a:cs typeface="Be Vietnam"/>
                <a:sym typeface="Be Vietnam"/>
              </a:defRPr>
            </a:lvl2pPr>
            <a:lvl3pPr marL="1371600" lvl="2" indent="-317500">
              <a:lnSpc>
                <a:spcPct val="115000"/>
              </a:lnSpc>
              <a:spcBef>
                <a:spcPts val="0"/>
              </a:spcBef>
              <a:spcAft>
                <a:spcPts val="0"/>
              </a:spcAft>
              <a:buClr>
                <a:schemeClr val="lt1"/>
              </a:buClr>
              <a:buSzPts val="1400"/>
              <a:buFont typeface="Be Vietnam"/>
              <a:buChar char="■"/>
              <a:defRPr>
                <a:solidFill>
                  <a:schemeClr val="lt1"/>
                </a:solidFill>
                <a:latin typeface="Be Vietnam"/>
                <a:ea typeface="Be Vietnam"/>
                <a:cs typeface="Be Vietnam"/>
                <a:sym typeface="Be Vietnam"/>
              </a:defRPr>
            </a:lvl3pPr>
            <a:lvl4pPr marL="1828800" lvl="3" indent="-317500">
              <a:lnSpc>
                <a:spcPct val="115000"/>
              </a:lnSpc>
              <a:spcBef>
                <a:spcPts val="0"/>
              </a:spcBef>
              <a:spcAft>
                <a:spcPts val="0"/>
              </a:spcAft>
              <a:buClr>
                <a:schemeClr val="lt1"/>
              </a:buClr>
              <a:buSzPts val="1400"/>
              <a:buFont typeface="Be Vietnam"/>
              <a:buChar char="●"/>
              <a:defRPr>
                <a:solidFill>
                  <a:schemeClr val="lt1"/>
                </a:solidFill>
                <a:latin typeface="Be Vietnam"/>
                <a:ea typeface="Be Vietnam"/>
                <a:cs typeface="Be Vietnam"/>
                <a:sym typeface="Be Vietnam"/>
              </a:defRPr>
            </a:lvl4pPr>
            <a:lvl5pPr marL="2286000" lvl="4" indent="-317500">
              <a:lnSpc>
                <a:spcPct val="115000"/>
              </a:lnSpc>
              <a:spcBef>
                <a:spcPts val="0"/>
              </a:spcBef>
              <a:spcAft>
                <a:spcPts val="0"/>
              </a:spcAft>
              <a:buClr>
                <a:schemeClr val="lt1"/>
              </a:buClr>
              <a:buSzPts val="1400"/>
              <a:buFont typeface="Be Vietnam"/>
              <a:buChar char="○"/>
              <a:defRPr>
                <a:solidFill>
                  <a:schemeClr val="lt1"/>
                </a:solidFill>
                <a:latin typeface="Be Vietnam"/>
                <a:ea typeface="Be Vietnam"/>
                <a:cs typeface="Be Vietnam"/>
                <a:sym typeface="Be Vietnam"/>
              </a:defRPr>
            </a:lvl5pPr>
            <a:lvl6pPr marL="2743200" lvl="5" indent="-317500">
              <a:lnSpc>
                <a:spcPct val="115000"/>
              </a:lnSpc>
              <a:spcBef>
                <a:spcPts val="0"/>
              </a:spcBef>
              <a:spcAft>
                <a:spcPts val="0"/>
              </a:spcAft>
              <a:buClr>
                <a:schemeClr val="lt1"/>
              </a:buClr>
              <a:buSzPts val="1400"/>
              <a:buFont typeface="Be Vietnam"/>
              <a:buChar char="■"/>
              <a:defRPr>
                <a:solidFill>
                  <a:schemeClr val="lt1"/>
                </a:solidFill>
                <a:latin typeface="Be Vietnam"/>
                <a:ea typeface="Be Vietnam"/>
                <a:cs typeface="Be Vietnam"/>
                <a:sym typeface="Be Vietnam"/>
              </a:defRPr>
            </a:lvl6pPr>
            <a:lvl7pPr marL="3200400" lvl="6" indent="-317500">
              <a:lnSpc>
                <a:spcPct val="115000"/>
              </a:lnSpc>
              <a:spcBef>
                <a:spcPts val="0"/>
              </a:spcBef>
              <a:spcAft>
                <a:spcPts val="0"/>
              </a:spcAft>
              <a:buClr>
                <a:schemeClr val="lt1"/>
              </a:buClr>
              <a:buSzPts val="1400"/>
              <a:buFont typeface="Be Vietnam"/>
              <a:buChar char="●"/>
              <a:defRPr>
                <a:solidFill>
                  <a:schemeClr val="lt1"/>
                </a:solidFill>
                <a:latin typeface="Be Vietnam"/>
                <a:ea typeface="Be Vietnam"/>
                <a:cs typeface="Be Vietnam"/>
                <a:sym typeface="Be Vietnam"/>
              </a:defRPr>
            </a:lvl7pPr>
            <a:lvl8pPr marL="3657600" lvl="7" indent="-317500">
              <a:lnSpc>
                <a:spcPct val="115000"/>
              </a:lnSpc>
              <a:spcBef>
                <a:spcPts val="0"/>
              </a:spcBef>
              <a:spcAft>
                <a:spcPts val="0"/>
              </a:spcAft>
              <a:buClr>
                <a:schemeClr val="lt1"/>
              </a:buClr>
              <a:buSzPts val="1400"/>
              <a:buFont typeface="Be Vietnam"/>
              <a:buChar char="○"/>
              <a:defRPr>
                <a:solidFill>
                  <a:schemeClr val="lt1"/>
                </a:solidFill>
                <a:latin typeface="Be Vietnam"/>
                <a:ea typeface="Be Vietnam"/>
                <a:cs typeface="Be Vietnam"/>
                <a:sym typeface="Be Vietnam"/>
              </a:defRPr>
            </a:lvl8pPr>
            <a:lvl9pPr marL="4114800" lvl="8" indent="-317500">
              <a:lnSpc>
                <a:spcPct val="115000"/>
              </a:lnSpc>
              <a:spcBef>
                <a:spcPts val="0"/>
              </a:spcBef>
              <a:spcAft>
                <a:spcPts val="0"/>
              </a:spcAft>
              <a:buClr>
                <a:schemeClr val="lt1"/>
              </a:buClr>
              <a:buSzPts val="1400"/>
              <a:buFont typeface="Be Vietnam"/>
              <a:buChar char="■"/>
              <a:defRPr>
                <a:solidFill>
                  <a:schemeClr val="lt1"/>
                </a:solidFill>
                <a:latin typeface="Be Vietnam"/>
                <a:ea typeface="Be Vietnam"/>
                <a:cs typeface="Be Vietnam"/>
                <a:sym typeface="Be Vietna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60" r:id="rId5"/>
    <p:sldLayoutId id="2147483679" r:id="rId6"/>
    <p:sldLayoutId id="2147483680" r:id="rId7"/>
    <p:sldLayoutId id="2147483681" r:id="rId8"/>
    <p:sldLayoutId id="214748368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786"/>
        <p:cNvGrpSpPr/>
        <p:nvPr/>
      </p:nvGrpSpPr>
      <p:grpSpPr>
        <a:xfrm>
          <a:off x="0" y="0"/>
          <a:ext cx="0" cy="0"/>
          <a:chOff x="0" y="0"/>
          <a:chExt cx="0" cy="0"/>
        </a:xfrm>
      </p:grpSpPr>
      <p:sp>
        <p:nvSpPr>
          <p:cNvPr id="787" name="Google Shape;787;p37"/>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788" name="Google Shape;788;p37"/>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793"/>
        <p:cNvGrpSpPr/>
        <p:nvPr/>
      </p:nvGrpSpPr>
      <p:grpSpPr>
        <a:xfrm>
          <a:off x="0" y="0"/>
          <a:ext cx="0" cy="0"/>
          <a:chOff x="0" y="0"/>
          <a:chExt cx="0" cy="0"/>
        </a:xfrm>
      </p:grpSpPr>
      <p:sp>
        <p:nvSpPr>
          <p:cNvPr id="794" name="Google Shape;794;p39"/>
          <p:cNvSpPr/>
          <p:nvPr/>
        </p:nvSpPr>
        <p:spPr>
          <a:xfrm>
            <a:off x="2853450" y="3195941"/>
            <a:ext cx="3437100" cy="7413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9"/>
          <p:cNvSpPr txBox="1">
            <a:spLocks noGrp="1"/>
          </p:cNvSpPr>
          <p:nvPr>
            <p:ph type="ctrTitle"/>
          </p:nvPr>
        </p:nvSpPr>
        <p:spPr>
          <a:xfrm>
            <a:off x="938700" y="643505"/>
            <a:ext cx="7266600" cy="1832819"/>
          </a:xfrm>
          <a:prstGeom prst="rect">
            <a:avLst/>
          </a:prstGeom>
        </p:spPr>
        <p:txBody>
          <a:bodyPr spcFirstLastPara="1" wrap="square" lIns="91425" tIns="91425" rIns="91425" bIns="91425" anchor="t" anchorCtr="0">
            <a:noAutofit/>
          </a:bodyPr>
          <a:lstStyle/>
          <a:p>
            <a:r>
              <a:rPr lang="en-IN" sz="5400" b="1" dirty="0"/>
              <a:t>Indian Premier League (Cricket)</a:t>
            </a:r>
            <a:br>
              <a:rPr lang="en-IN" sz="5400" b="1" dirty="0"/>
            </a:br>
            <a:endParaRPr sz="5400" dirty="0">
              <a:solidFill>
                <a:schemeClr val="dk1"/>
              </a:solidFill>
            </a:endParaRPr>
          </a:p>
        </p:txBody>
      </p:sp>
      <p:sp>
        <p:nvSpPr>
          <p:cNvPr id="796" name="Google Shape;796;p39"/>
          <p:cNvSpPr txBox="1">
            <a:spLocks noGrp="1"/>
          </p:cNvSpPr>
          <p:nvPr>
            <p:ph type="subTitle" idx="1"/>
          </p:nvPr>
        </p:nvSpPr>
        <p:spPr>
          <a:xfrm>
            <a:off x="2986550" y="3218491"/>
            <a:ext cx="3171000" cy="741300"/>
          </a:xfrm>
          <a:prstGeom prst="rect">
            <a:avLst/>
          </a:prstGeom>
        </p:spPr>
        <p:txBody>
          <a:bodyPr spcFirstLastPara="1" wrap="square" lIns="91425" tIns="91425" rIns="91425" bIns="91425" anchor="t" anchorCtr="0">
            <a:noAutofit/>
          </a:bodyPr>
          <a:lstStyle/>
          <a:p>
            <a:pPr marL="0" lvl="0" indent="0"/>
            <a:r>
              <a:rPr lang="en-US" sz="2000" dirty="0"/>
              <a:t> IPL cricket matches till season 9</a:t>
            </a:r>
            <a:endParaRPr sz="2000" dirty="0">
              <a:solidFill>
                <a:schemeClr val="dk1"/>
              </a:solidFill>
            </a:endParaRPr>
          </a:p>
        </p:txBody>
      </p:sp>
      <p:grpSp>
        <p:nvGrpSpPr>
          <p:cNvPr id="797" name="Google Shape;797;p39"/>
          <p:cNvGrpSpPr/>
          <p:nvPr/>
        </p:nvGrpSpPr>
        <p:grpSpPr>
          <a:xfrm rot="-2700000">
            <a:off x="799209" y="2125918"/>
            <a:ext cx="1927950" cy="1913448"/>
            <a:chOff x="530856" y="2204331"/>
            <a:chExt cx="1839269" cy="1825434"/>
          </a:xfrm>
        </p:grpSpPr>
        <p:grpSp>
          <p:nvGrpSpPr>
            <p:cNvPr id="798" name="Google Shape;798;p39"/>
            <p:cNvGrpSpPr/>
            <p:nvPr/>
          </p:nvGrpSpPr>
          <p:grpSpPr>
            <a:xfrm rot="1378338">
              <a:off x="745220" y="2424902"/>
              <a:ext cx="1410671" cy="1384480"/>
              <a:chOff x="4674700" y="1118275"/>
              <a:chExt cx="1281875" cy="1258075"/>
            </a:xfrm>
          </p:grpSpPr>
          <p:sp>
            <p:nvSpPr>
              <p:cNvPr id="799" name="Google Shape;799;p39"/>
              <p:cNvSpPr/>
              <p:nvPr/>
            </p:nvSpPr>
            <p:spPr>
              <a:xfrm>
                <a:off x="5811750" y="1120325"/>
                <a:ext cx="144825" cy="123150"/>
              </a:xfrm>
              <a:custGeom>
                <a:avLst/>
                <a:gdLst/>
                <a:ahLst/>
                <a:cxnLst/>
                <a:rect l="l" t="t" r="r" b="b"/>
                <a:pathLst>
                  <a:path w="5793" h="4926" extrusionOk="0">
                    <a:moveTo>
                      <a:pt x="1551" y="0"/>
                    </a:moveTo>
                    <a:cubicBezTo>
                      <a:pt x="702" y="0"/>
                      <a:pt x="0" y="1038"/>
                      <a:pt x="704" y="1872"/>
                    </a:cubicBezTo>
                    <a:lnTo>
                      <a:pt x="1004" y="2172"/>
                    </a:lnTo>
                    <a:lnTo>
                      <a:pt x="1805" y="1372"/>
                    </a:lnTo>
                    <a:lnTo>
                      <a:pt x="3873" y="3473"/>
                    </a:lnTo>
                    <a:lnTo>
                      <a:pt x="3072" y="4274"/>
                    </a:lnTo>
                    <a:lnTo>
                      <a:pt x="3372" y="4574"/>
                    </a:lnTo>
                    <a:cubicBezTo>
                      <a:pt x="3621" y="4822"/>
                      <a:pt x="3897" y="4926"/>
                      <a:pt x="4163" y="4926"/>
                    </a:cubicBezTo>
                    <a:cubicBezTo>
                      <a:pt x="5040" y="4926"/>
                      <a:pt x="5793" y="3792"/>
                      <a:pt x="4974" y="2973"/>
                    </a:cubicBezTo>
                    <a:lnTo>
                      <a:pt x="2272" y="271"/>
                    </a:lnTo>
                    <a:cubicBezTo>
                      <a:pt x="2038" y="81"/>
                      <a:pt x="1789" y="0"/>
                      <a:pt x="1551"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9"/>
              <p:cNvSpPr/>
              <p:nvPr/>
            </p:nvSpPr>
            <p:spPr>
              <a:xfrm>
                <a:off x="5384025" y="1464825"/>
                <a:ext cx="214325" cy="214350"/>
              </a:xfrm>
              <a:custGeom>
                <a:avLst/>
                <a:gdLst/>
                <a:ahLst/>
                <a:cxnLst/>
                <a:rect l="l" t="t" r="r" b="b"/>
                <a:pathLst>
                  <a:path w="8573" h="8574" extrusionOk="0">
                    <a:moveTo>
                      <a:pt x="4370" y="0"/>
                    </a:moveTo>
                    <a:lnTo>
                      <a:pt x="0" y="4370"/>
                    </a:lnTo>
                    <a:lnTo>
                      <a:pt x="4203" y="8573"/>
                    </a:lnTo>
                    <a:lnTo>
                      <a:pt x="8573" y="4203"/>
                    </a:lnTo>
                    <a:cubicBezTo>
                      <a:pt x="7939" y="3103"/>
                      <a:pt x="5504" y="634"/>
                      <a:pt x="4370"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9"/>
              <p:cNvSpPr/>
              <p:nvPr/>
            </p:nvSpPr>
            <p:spPr>
              <a:xfrm>
                <a:off x="4792750" y="1815900"/>
                <a:ext cx="454525" cy="454525"/>
              </a:xfrm>
              <a:custGeom>
                <a:avLst/>
                <a:gdLst/>
                <a:ahLst/>
                <a:cxnLst/>
                <a:rect l="l" t="t" r="r" b="b"/>
                <a:pathLst>
                  <a:path w="18181" h="18181" extrusionOk="0">
                    <a:moveTo>
                      <a:pt x="13978" y="1"/>
                    </a:moveTo>
                    <a:lnTo>
                      <a:pt x="1" y="13978"/>
                    </a:lnTo>
                    <a:cubicBezTo>
                      <a:pt x="435" y="14878"/>
                      <a:pt x="1035" y="15712"/>
                      <a:pt x="1769" y="16413"/>
                    </a:cubicBezTo>
                    <a:cubicBezTo>
                      <a:pt x="2469" y="17146"/>
                      <a:pt x="3303" y="17747"/>
                      <a:pt x="4237" y="18181"/>
                    </a:cubicBezTo>
                    <a:lnTo>
                      <a:pt x="18181" y="4204"/>
                    </a:lnTo>
                    <a:lnTo>
                      <a:pt x="13978"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9"/>
              <p:cNvSpPr/>
              <p:nvPr/>
            </p:nvSpPr>
            <p:spPr>
              <a:xfrm>
                <a:off x="5802650" y="1154600"/>
                <a:ext cx="105925" cy="105925"/>
              </a:xfrm>
              <a:custGeom>
                <a:avLst/>
                <a:gdLst/>
                <a:ahLst/>
                <a:cxnLst/>
                <a:rect l="l" t="t" r="r" b="b"/>
                <a:pathLst>
                  <a:path w="4237" h="4237" extrusionOk="0">
                    <a:moveTo>
                      <a:pt x="2135" y="1"/>
                    </a:moveTo>
                    <a:lnTo>
                      <a:pt x="1335" y="801"/>
                    </a:lnTo>
                    <a:lnTo>
                      <a:pt x="0" y="2135"/>
                    </a:lnTo>
                    <a:lnTo>
                      <a:pt x="2102" y="4237"/>
                    </a:lnTo>
                    <a:lnTo>
                      <a:pt x="3436" y="2903"/>
                    </a:lnTo>
                    <a:lnTo>
                      <a:pt x="4237" y="2102"/>
                    </a:lnTo>
                    <a:lnTo>
                      <a:pt x="2135"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9"/>
              <p:cNvSpPr/>
              <p:nvPr/>
            </p:nvSpPr>
            <p:spPr>
              <a:xfrm>
                <a:off x="4685175" y="1747525"/>
                <a:ext cx="630475" cy="628825"/>
              </a:xfrm>
              <a:custGeom>
                <a:avLst/>
                <a:gdLst/>
                <a:ahLst/>
                <a:cxnLst/>
                <a:rect l="l" t="t" r="r" b="b"/>
                <a:pathLst>
                  <a:path w="25219" h="25153" extrusionOk="0">
                    <a:moveTo>
                      <a:pt x="15545" y="1"/>
                    </a:moveTo>
                    <a:lnTo>
                      <a:pt x="101" y="15478"/>
                    </a:lnTo>
                    <a:cubicBezTo>
                      <a:pt x="101" y="15478"/>
                      <a:pt x="1" y="18514"/>
                      <a:pt x="3370" y="21883"/>
                    </a:cubicBezTo>
                    <a:cubicBezTo>
                      <a:pt x="6550" y="25063"/>
                      <a:pt x="9433" y="25152"/>
                      <a:pt x="9746" y="25152"/>
                    </a:cubicBezTo>
                    <a:cubicBezTo>
                      <a:pt x="9765" y="25152"/>
                      <a:pt x="9774" y="25152"/>
                      <a:pt x="9774" y="25152"/>
                    </a:cubicBezTo>
                    <a:lnTo>
                      <a:pt x="25219" y="9674"/>
                    </a:lnTo>
                    <a:lnTo>
                      <a:pt x="22784" y="7239"/>
                    </a:lnTo>
                    <a:lnTo>
                      <a:pt x="8640" y="21416"/>
                    </a:lnTo>
                    <a:lnTo>
                      <a:pt x="8507" y="21349"/>
                    </a:lnTo>
                    <a:cubicBezTo>
                      <a:pt x="6472" y="20382"/>
                      <a:pt x="4838" y="18747"/>
                      <a:pt x="3870" y="16746"/>
                    </a:cubicBezTo>
                    <a:lnTo>
                      <a:pt x="3837" y="16612"/>
                    </a:lnTo>
                    <a:lnTo>
                      <a:pt x="3937" y="16512"/>
                    </a:lnTo>
                    <a:lnTo>
                      <a:pt x="17980" y="2436"/>
                    </a:lnTo>
                    <a:lnTo>
                      <a:pt x="15545"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9"/>
              <p:cNvSpPr/>
              <p:nvPr/>
            </p:nvSpPr>
            <p:spPr>
              <a:xfrm>
                <a:off x="5315625" y="1298050"/>
                <a:ext cx="449525" cy="449500"/>
              </a:xfrm>
              <a:custGeom>
                <a:avLst/>
                <a:gdLst/>
                <a:ahLst/>
                <a:cxnLst/>
                <a:rect l="l" t="t" r="r" b="b"/>
                <a:pathLst>
                  <a:path w="17981" h="17980" extrusionOk="0">
                    <a:moveTo>
                      <a:pt x="15879" y="0"/>
                    </a:moveTo>
                    <a:lnTo>
                      <a:pt x="15078" y="801"/>
                    </a:lnTo>
                    <a:lnTo>
                      <a:pt x="17180" y="2902"/>
                    </a:lnTo>
                    <a:lnTo>
                      <a:pt x="17980" y="2102"/>
                    </a:lnTo>
                    <a:lnTo>
                      <a:pt x="15879" y="0"/>
                    </a:lnTo>
                    <a:close/>
                    <a:moveTo>
                      <a:pt x="14778" y="1101"/>
                    </a:moveTo>
                    <a:lnTo>
                      <a:pt x="13110" y="2769"/>
                    </a:lnTo>
                    <a:cubicBezTo>
                      <a:pt x="12448" y="3439"/>
                      <a:pt x="11687" y="3687"/>
                      <a:pt x="10922" y="3687"/>
                    </a:cubicBezTo>
                    <a:cubicBezTo>
                      <a:pt x="8758" y="3687"/>
                      <a:pt x="6572" y="1701"/>
                      <a:pt x="6572" y="1701"/>
                    </a:cubicBezTo>
                    <a:lnTo>
                      <a:pt x="1" y="8273"/>
                    </a:lnTo>
                    <a:lnTo>
                      <a:pt x="2436" y="10708"/>
                    </a:lnTo>
                    <a:lnTo>
                      <a:pt x="7006" y="6138"/>
                    </a:lnTo>
                    <a:lnTo>
                      <a:pt x="7139" y="6204"/>
                    </a:lnTo>
                    <a:cubicBezTo>
                      <a:pt x="8340" y="6772"/>
                      <a:pt x="11209" y="9640"/>
                      <a:pt x="11776" y="10841"/>
                    </a:cubicBezTo>
                    <a:lnTo>
                      <a:pt x="11843" y="10975"/>
                    </a:lnTo>
                    <a:lnTo>
                      <a:pt x="11709" y="11075"/>
                    </a:lnTo>
                    <a:lnTo>
                      <a:pt x="7239" y="15578"/>
                    </a:lnTo>
                    <a:lnTo>
                      <a:pt x="9708" y="17980"/>
                    </a:lnTo>
                    <a:lnTo>
                      <a:pt x="16246" y="11408"/>
                    </a:lnTo>
                    <a:cubicBezTo>
                      <a:pt x="16246" y="11408"/>
                      <a:pt x="12643" y="7405"/>
                      <a:pt x="15212" y="4870"/>
                    </a:cubicBezTo>
                    <a:lnTo>
                      <a:pt x="16880" y="3202"/>
                    </a:lnTo>
                    <a:lnTo>
                      <a:pt x="14778" y="110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9"/>
              <p:cNvSpPr/>
              <p:nvPr/>
            </p:nvSpPr>
            <p:spPr>
              <a:xfrm>
                <a:off x="5720100" y="1215475"/>
                <a:ext cx="127600" cy="128450"/>
              </a:xfrm>
              <a:custGeom>
                <a:avLst/>
                <a:gdLst/>
                <a:ahLst/>
                <a:cxnLst/>
                <a:rect l="l" t="t" r="r" b="b"/>
                <a:pathLst>
                  <a:path w="5104" h="5138" extrusionOk="0">
                    <a:moveTo>
                      <a:pt x="1101" y="1902"/>
                    </a:moveTo>
                    <a:lnTo>
                      <a:pt x="801" y="2202"/>
                    </a:lnTo>
                    <a:lnTo>
                      <a:pt x="824" y="2226"/>
                    </a:lnTo>
                    <a:lnTo>
                      <a:pt x="1127" y="1928"/>
                    </a:lnTo>
                    <a:lnTo>
                      <a:pt x="1101" y="1902"/>
                    </a:lnTo>
                    <a:close/>
                    <a:moveTo>
                      <a:pt x="3036" y="1"/>
                    </a:moveTo>
                    <a:lnTo>
                      <a:pt x="2202" y="835"/>
                    </a:lnTo>
                    <a:lnTo>
                      <a:pt x="4295" y="2895"/>
                    </a:lnTo>
                    <a:lnTo>
                      <a:pt x="4295" y="2895"/>
                    </a:lnTo>
                    <a:lnTo>
                      <a:pt x="5104" y="2069"/>
                    </a:lnTo>
                    <a:lnTo>
                      <a:pt x="3036" y="1"/>
                    </a:lnTo>
                    <a:close/>
                    <a:moveTo>
                      <a:pt x="4295" y="2895"/>
                    </a:moveTo>
                    <a:lnTo>
                      <a:pt x="3999" y="3199"/>
                    </a:lnTo>
                    <a:lnTo>
                      <a:pt x="4003" y="3203"/>
                    </a:lnTo>
                    <a:lnTo>
                      <a:pt x="4303" y="2903"/>
                    </a:lnTo>
                    <a:lnTo>
                      <a:pt x="4295" y="2895"/>
                    </a:lnTo>
                    <a:close/>
                    <a:moveTo>
                      <a:pt x="1935" y="1135"/>
                    </a:moveTo>
                    <a:lnTo>
                      <a:pt x="1127" y="1928"/>
                    </a:lnTo>
                    <a:lnTo>
                      <a:pt x="3202" y="4004"/>
                    </a:lnTo>
                    <a:lnTo>
                      <a:pt x="2902" y="4304"/>
                    </a:lnTo>
                    <a:lnTo>
                      <a:pt x="824" y="2226"/>
                    </a:lnTo>
                    <a:lnTo>
                      <a:pt x="0" y="3036"/>
                    </a:lnTo>
                    <a:lnTo>
                      <a:pt x="2102" y="5138"/>
                    </a:lnTo>
                    <a:lnTo>
                      <a:pt x="3999" y="3199"/>
                    </a:lnTo>
                    <a:lnTo>
                      <a:pt x="1935" y="1135"/>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9"/>
              <p:cNvSpPr/>
              <p:nvPr/>
            </p:nvSpPr>
            <p:spPr>
              <a:xfrm>
                <a:off x="4674700" y="1118275"/>
                <a:ext cx="148575" cy="125200"/>
              </a:xfrm>
              <a:custGeom>
                <a:avLst/>
                <a:gdLst/>
                <a:ahLst/>
                <a:cxnLst/>
                <a:rect l="l" t="t" r="r" b="b"/>
                <a:pathLst>
                  <a:path w="5943" h="5008" extrusionOk="0">
                    <a:moveTo>
                      <a:pt x="4313" y="1"/>
                    </a:moveTo>
                    <a:cubicBezTo>
                      <a:pt x="4047" y="1"/>
                      <a:pt x="3770" y="105"/>
                      <a:pt x="3522" y="353"/>
                    </a:cubicBezTo>
                    <a:lnTo>
                      <a:pt x="820" y="3055"/>
                    </a:lnTo>
                    <a:cubicBezTo>
                      <a:pt x="1" y="3874"/>
                      <a:pt x="754" y="5008"/>
                      <a:pt x="1631" y="5008"/>
                    </a:cubicBezTo>
                    <a:cubicBezTo>
                      <a:pt x="1896" y="5008"/>
                      <a:pt x="2173" y="4904"/>
                      <a:pt x="2421" y="4656"/>
                    </a:cubicBezTo>
                    <a:lnTo>
                      <a:pt x="2721" y="4356"/>
                    </a:lnTo>
                    <a:lnTo>
                      <a:pt x="1921" y="3555"/>
                    </a:lnTo>
                    <a:lnTo>
                      <a:pt x="4022" y="1454"/>
                    </a:lnTo>
                    <a:lnTo>
                      <a:pt x="4823" y="2254"/>
                    </a:lnTo>
                    <a:lnTo>
                      <a:pt x="5123" y="1954"/>
                    </a:lnTo>
                    <a:cubicBezTo>
                      <a:pt x="5943" y="1135"/>
                      <a:pt x="5190" y="1"/>
                      <a:pt x="4313"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9"/>
              <p:cNvSpPr/>
              <p:nvPr/>
            </p:nvSpPr>
            <p:spPr>
              <a:xfrm>
                <a:off x="4894500" y="1325550"/>
                <a:ext cx="1052450" cy="1050800"/>
              </a:xfrm>
              <a:custGeom>
                <a:avLst/>
                <a:gdLst/>
                <a:ahLst/>
                <a:cxnLst/>
                <a:rect l="l" t="t" r="r" b="b"/>
                <a:pathLst>
                  <a:path w="42098" h="42032" extrusionOk="0">
                    <a:moveTo>
                      <a:pt x="9807" y="5071"/>
                    </a:moveTo>
                    <a:lnTo>
                      <a:pt x="9941" y="5171"/>
                    </a:lnTo>
                    <a:lnTo>
                      <a:pt x="14411" y="9641"/>
                    </a:lnTo>
                    <a:lnTo>
                      <a:pt x="16846" y="12076"/>
                    </a:lnTo>
                    <a:lnTo>
                      <a:pt x="17146" y="12376"/>
                    </a:lnTo>
                    <a:lnTo>
                      <a:pt x="21349" y="16613"/>
                    </a:lnTo>
                    <a:lnTo>
                      <a:pt x="21649" y="16880"/>
                    </a:lnTo>
                    <a:lnTo>
                      <a:pt x="24084" y="19315"/>
                    </a:lnTo>
                    <a:lnTo>
                      <a:pt x="38261" y="33491"/>
                    </a:lnTo>
                    <a:lnTo>
                      <a:pt x="38228" y="33625"/>
                    </a:lnTo>
                    <a:cubicBezTo>
                      <a:pt x="37761" y="34626"/>
                      <a:pt x="37094" y="35560"/>
                      <a:pt x="36293" y="36327"/>
                    </a:cubicBezTo>
                    <a:cubicBezTo>
                      <a:pt x="35526" y="37127"/>
                      <a:pt x="34592" y="37761"/>
                      <a:pt x="33591" y="38228"/>
                    </a:cubicBezTo>
                    <a:lnTo>
                      <a:pt x="33458" y="38295"/>
                    </a:lnTo>
                    <a:lnTo>
                      <a:pt x="33358" y="38195"/>
                    </a:lnTo>
                    <a:lnTo>
                      <a:pt x="19281" y="24118"/>
                    </a:lnTo>
                    <a:lnTo>
                      <a:pt x="16846" y="21683"/>
                    </a:lnTo>
                    <a:lnTo>
                      <a:pt x="16546" y="21383"/>
                    </a:lnTo>
                    <a:lnTo>
                      <a:pt x="12343" y="17180"/>
                    </a:lnTo>
                    <a:lnTo>
                      <a:pt x="12042" y="16880"/>
                    </a:lnTo>
                    <a:lnTo>
                      <a:pt x="9607" y="14478"/>
                    </a:lnTo>
                    <a:lnTo>
                      <a:pt x="5004" y="9875"/>
                    </a:lnTo>
                    <a:lnTo>
                      <a:pt x="5071" y="9741"/>
                    </a:lnTo>
                    <a:cubicBezTo>
                      <a:pt x="5638" y="8540"/>
                      <a:pt x="8507" y="5705"/>
                      <a:pt x="9707" y="5138"/>
                    </a:cubicBezTo>
                    <a:lnTo>
                      <a:pt x="9807" y="5071"/>
                    </a:lnTo>
                    <a:close/>
                    <a:moveTo>
                      <a:pt x="2069" y="1"/>
                    </a:moveTo>
                    <a:lnTo>
                      <a:pt x="0" y="2102"/>
                    </a:lnTo>
                    <a:lnTo>
                      <a:pt x="1668" y="3770"/>
                    </a:lnTo>
                    <a:cubicBezTo>
                      <a:pt x="4203" y="6305"/>
                      <a:pt x="601" y="10308"/>
                      <a:pt x="601" y="10308"/>
                    </a:cubicBezTo>
                    <a:lnTo>
                      <a:pt x="7172" y="16880"/>
                    </a:lnTo>
                    <a:lnTo>
                      <a:pt x="9607" y="19315"/>
                    </a:lnTo>
                    <a:lnTo>
                      <a:pt x="9908" y="19615"/>
                    </a:lnTo>
                    <a:lnTo>
                      <a:pt x="14111" y="23818"/>
                    </a:lnTo>
                    <a:lnTo>
                      <a:pt x="14411" y="24118"/>
                    </a:lnTo>
                    <a:lnTo>
                      <a:pt x="16846" y="26553"/>
                    </a:lnTo>
                    <a:lnTo>
                      <a:pt x="32324" y="42031"/>
                    </a:lnTo>
                    <a:cubicBezTo>
                      <a:pt x="32324" y="42031"/>
                      <a:pt x="32333" y="42031"/>
                      <a:pt x="32352" y="42031"/>
                    </a:cubicBezTo>
                    <a:cubicBezTo>
                      <a:pt x="32665" y="42031"/>
                      <a:pt x="35548" y="41942"/>
                      <a:pt x="38728" y="38762"/>
                    </a:cubicBezTo>
                    <a:cubicBezTo>
                      <a:pt x="42097" y="35393"/>
                      <a:pt x="41997" y="32357"/>
                      <a:pt x="41997" y="32357"/>
                    </a:cubicBezTo>
                    <a:lnTo>
                      <a:pt x="26553" y="16880"/>
                    </a:lnTo>
                    <a:lnTo>
                      <a:pt x="24084" y="14478"/>
                    </a:lnTo>
                    <a:lnTo>
                      <a:pt x="23784" y="14178"/>
                    </a:lnTo>
                    <a:lnTo>
                      <a:pt x="19581" y="9941"/>
                    </a:lnTo>
                    <a:lnTo>
                      <a:pt x="19281" y="9641"/>
                    </a:lnTo>
                    <a:lnTo>
                      <a:pt x="16846" y="7206"/>
                    </a:lnTo>
                    <a:lnTo>
                      <a:pt x="10274" y="635"/>
                    </a:lnTo>
                    <a:cubicBezTo>
                      <a:pt x="10274" y="635"/>
                      <a:pt x="8117" y="2592"/>
                      <a:pt x="5954" y="2592"/>
                    </a:cubicBezTo>
                    <a:cubicBezTo>
                      <a:pt x="5183" y="2592"/>
                      <a:pt x="4411" y="2344"/>
                      <a:pt x="3736" y="1669"/>
                    </a:cubicBezTo>
                    <a:lnTo>
                      <a:pt x="2069"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9"/>
              <p:cNvSpPr/>
              <p:nvPr/>
            </p:nvSpPr>
            <p:spPr>
              <a:xfrm>
                <a:off x="4722700" y="1154600"/>
                <a:ext cx="133475" cy="133450"/>
              </a:xfrm>
              <a:custGeom>
                <a:avLst/>
                <a:gdLst/>
                <a:ahLst/>
                <a:cxnLst/>
                <a:rect l="l" t="t" r="r" b="b"/>
                <a:pathLst>
                  <a:path w="5339" h="5338" extrusionOk="0">
                    <a:moveTo>
                      <a:pt x="2102" y="1"/>
                    </a:moveTo>
                    <a:lnTo>
                      <a:pt x="1" y="2102"/>
                    </a:lnTo>
                    <a:lnTo>
                      <a:pt x="801" y="2903"/>
                    </a:lnTo>
                    <a:lnTo>
                      <a:pt x="2136" y="4237"/>
                    </a:lnTo>
                    <a:lnTo>
                      <a:pt x="4204" y="2135"/>
                    </a:lnTo>
                    <a:lnTo>
                      <a:pt x="4504" y="2436"/>
                    </a:lnTo>
                    <a:lnTo>
                      <a:pt x="2436" y="4504"/>
                    </a:lnTo>
                    <a:lnTo>
                      <a:pt x="3237" y="5338"/>
                    </a:lnTo>
                    <a:lnTo>
                      <a:pt x="5338" y="3236"/>
                    </a:lnTo>
                    <a:lnTo>
                      <a:pt x="2903" y="801"/>
                    </a:lnTo>
                    <a:lnTo>
                      <a:pt x="2102"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9"/>
              <p:cNvSpPr/>
              <p:nvPr/>
            </p:nvSpPr>
            <p:spPr>
              <a:xfrm>
                <a:off x="5032925" y="1464825"/>
                <a:ext cx="805600" cy="806425"/>
              </a:xfrm>
              <a:custGeom>
                <a:avLst/>
                <a:gdLst/>
                <a:ahLst/>
                <a:cxnLst/>
                <a:rect l="l" t="t" r="r" b="b"/>
                <a:pathLst>
                  <a:path w="32224" h="32257" extrusionOk="0">
                    <a:moveTo>
                      <a:pt x="4204" y="0"/>
                    </a:moveTo>
                    <a:cubicBezTo>
                      <a:pt x="3070" y="634"/>
                      <a:pt x="635" y="3103"/>
                      <a:pt x="1" y="4203"/>
                    </a:cubicBezTo>
                    <a:lnTo>
                      <a:pt x="4337" y="8573"/>
                    </a:lnTo>
                    <a:lnTo>
                      <a:pt x="6772" y="11008"/>
                    </a:lnTo>
                    <a:lnTo>
                      <a:pt x="7072" y="11309"/>
                    </a:lnTo>
                    <a:lnTo>
                      <a:pt x="11309" y="15545"/>
                    </a:lnTo>
                    <a:lnTo>
                      <a:pt x="11609" y="15845"/>
                    </a:lnTo>
                    <a:lnTo>
                      <a:pt x="14044" y="18280"/>
                    </a:lnTo>
                    <a:lnTo>
                      <a:pt x="27987" y="32257"/>
                    </a:lnTo>
                    <a:cubicBezTo>
                      <a:pt x="29822" y="31323"/>
                      <a:pt x="31323" y="29855"/>
                      <a:pt x="32224" y="28021"/>
                    </a:cubicBezTo>
                    <a:lnTo>
                      <a:pt x="18247" y="14044"/>
                    </a:lnTo>
                    <a:lnTo>
                      <a:pt x="15812" y="11609"/>
                    </a:lnTo>
                    <a:lnTo>
                      <a:pt x="15545" y="11309"/>
                    </a:lnTo>
                    <a:lnTo>
                      <a:pt x="11309" y="7072"/>
                    </a:lnTo>
                    <a:lnTo>
                      <a:pt x="11009" y="6805"/>
                    </a:lnTo>
                    <a:lnTo>
                      <a:pt x="8574" y="4370"/>
                    </a:lnTo>
                    <a:lnTo>
                      <a:pt x="4204"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9"/>
              <p:cNvSpPr/>
              <p:nvPr/>
            </p:nvSpPr>
            <p:spPr>
              <a:xfrm>
                <a:off x="4811950" y="1243825"/>
                <a:ext cx="127600" cy="127625"/>
              </a:xfrm>
              <a:custGeom>
                <a:avLst/>
                <a:gdLst/>
                <a:ahLst/>
                <a:cxnLst/>
                <a:rect l="l" t="t" r="r" b="b"/>
                <a:pathLst>
                  <a:path w="5104" h="5105" extrusionOk="0">
                    <a:moveTo>
                      <a:pt x="2869" y="768"/>
                    </a:moveTo>
                    <a:lnTo>
                      <a:pt x="2856" y="780"/>
                    </a:lnTo>
                    <a:lnTo>
                      <a:pt x="3158" y="1079"/>
                    </a:lnTo>
                    <a:lnTo>
                      <a:pt x="3169" y="1068"/>
                    </a:lnTo>
                    <a:lnTo>
                      <a:pt x="2869" y="768"/>
                    </a:lnTo>
                    <a:close/>
                    <a:moveTo>
                      <a:pt x="4178" y="2088"/>
                    </a:moveTo>
                    <a:lnTo>
                      <a:pt x="4265" y="2174"/>
                    </a:lnTo>
                    <a:lnTo>
                      <a:pt x="4270" y="2169"/>
                    </a:lnTo>
                    <a:lnTo>
                      <a:pt x="4178" y="2088"/>
                    </a:lnTo>
                    <a:close/>
                    <a:moveTo>
                      <a:pt x="2068" y="1"/>
                    </a:moveTo>
                    <a:lnTo>
                      <a:pt x="0" y="2069"/>
                    </a:lnTo>
                    <a:lnTo>
                      <a:pt x="777" y="2860"/>
                    </a:lnTo>
                    <a:lnTo>
                      <a:pt x="777" y="2860"/>
                    </a:lnTo>
                    <a:lnTo>
                      <a:pt x="2856" y="780"/>
                    </a:lnTo>
                    <a:lnTo>
                      <a:pt x="2068" y="1"/>
                    </a:lnTo>
                    <a:close/>
                    <a:moveTo>
                      <a:pt x="777" y="2860"/>
                    </a:moveTo>
                    <a:lnTo>
                      <a:pt x="767" y="2870"/>
                    </a:lnTo>
                    <a:lnTo>
                      <a:pt x="1068" y="3170"/>
                    </a:lnTo>
                    <a:lnTo>
                      <a:pt x="1075" y="3163"/>
                    </a:lnTo>
                    <a:lnTo>
                      <a:pt x="1075" y="3163"/>
                    </a:lnTo>
                    <a:lnTo>
                      <a:pt x="777" y="2860"/>
                    </a:lnTo>
                    <a:close/>
                    <a:moveTo>
                      <a:pt x="3158" y="1079"/>
                    </a:moveTo>
                    <a:lnTo>
                      <a:pt x="1075" y="3163"/>
                    </a:lnTo>
                    <a:lnTo>
                      <a:pt x="1075" y="3163"/>
                    </a:lnTo>
                    <a:lnTo>
                      <a:pt x="1868" y="3970"/>
                    </a:lnTo>
                    <a:lnTo>
                      <a:pt x="3970" y="1902"/>
                    </a:lnTo>
                    <a:lnTo>
                      <a:pt x="4178" y="2088"/>
                    </a:lnTo>
                    <a:lnTo>
                      <a:pt x="3158" y="1079"/>
                    </a:lnTo>
                    <a:close/>
                    <a:moveTo>
                      <a:pt x="4265" y="2174"/>
                    </a:moveTo>
                    <a:lnTo>
                      <a:pt x="2168" y="4271"/>
                    </a:lnTo>
                    <a:lnTo>
                      <a:pt x="3002" y="5104"/>
                    </a:lnTo>
                    <a:lnTo>
                      <a:pt x="5104" y="3003"/>
                    </a:lnTo>
                    <a:lnTo>
                      <a:pt x="4265" y="2174"/>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39"/>
            <p:cNvGrpSpPr/>
            <p:nvPr/>
          </p:nvGrpSpPr>
          <p:grpSpPr>
            <a:xfrm rot="1378338">
              <a:off x="745090" y="2424715"/>
              <a:ext cx="1410671" cy="1384480"/>
              <a:chOff x="4674700" y="1118275"/>
              <a:chExt cx="1281875" cy="1258075"/>
            </a:xfrm>
          </p:grpSpPr>
          <p:sp>
            <p:nvSpPr>
              <p:cNvPr id="812" name="Google Shape;812;p39"/>
              <p:cNvSpPr/>
              <p:nvPr/>
            </p:nvSpPr>
            <p:spPr>
              <a:xfrm>
                <a:off x="5811750" y="1120325"/>
                <a:ext cx="144825" cy="123150"/>
              </a:xfrm>
              <a:custGeom>
                <a:avLst/>
                <a:gdLst/>
                <a:ahLst/>
                <a:cxnLst/>
                <a:rect l="l" t="t" r="r" b="b"/>
                <a:pathLst>
                  <a:path w="5793" h="4926" extrusionOk="0">
                    <a:moveTo>
                      <a:pt x="1551" y="0"/>
                    </a:moveTo>
                    <a:cubicBezTo>
                      <a:pt x="702" y="0"/>
                      <a:pt x="0" y="1038"/>
                      <a:pt x="704" y="1872"/>
                    </a:cubicBezTo>
                    <a:lnTo>
                      <a:pt x="1004" y="2172"/>
                    </a:lnTo>
                    <a:lnTo>
                      <a:pt x="1805" y="1372"/>
                    </a:lnTo>
                    <a:lnTo>
                      <a:pt x="3873" y="3473"/>
                    </a:lnTo>
                    <a:lnTo>
                      <a:pt x="3072" y="4274"/>
                    </a:lnTo>
                    <a:lnTo>
                      <a:pt x="3372" y="4574"/>
                    </a:lnTo>
                    <a:cubicBezTo>
                      <a:pt x="3621" y="4822"/>
                      <a:pt x="3897" y="4926"/>
                      <a:pt x="4163" y="4926"/>
                    </a:cubicBezTo>
                    <a:cubicBezTo>
                      <a:pt x="5040" y="4926"/>
                      <a:pt x="5793" y="3792"/>
                      <a:pt x="4974" y="2973"/>
                    </a:cubicBezTo>
                    <a:lnTo>
                      <a:pt x="2272" y="271"/>
                    </a:lnTo>
                    <a:cubicBezTo>
                      <a:pt x="2038" y="81"/>
                      <a:pt x="1789" y="0"/>
                      <a:pt x="1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9"/>
              <p:cNvSpPr/>
              <p:nvPr/>
            </p:nvSpPr>
            <p:spPr>
              <a:xfrm>
                <a:off x="5384025" y="1464825"/>
                <a:ext cx="214325" cy="214350"/>
              </a:xfrm>
              <a:custGeom>
                <a:avLst/>
                <a:gdLst/>
                <a:ahLst/>
                <a:cxnLst/>
                <a:rect l="l" t="t" r="r" b="b"/>
                <a:pathLst>
                  <a:path w="8573" h="8574" extrusionOk="0">
                    <a:moveTo>
                      <a:pt x="4370" y="0"/>
                    </a:moveTo>
                    <a:lnTo>
                      <a:pt x="0" y="4370"/>
                    </a:lnTo>
                    <a:lnTo>
                      <a:pt x="4203" y="8573"/>
                    </a:lnTo>
                    <a:lnTo>
                      <a:pt x="8573" y="4203"/>
                    </a:lnTo>
                    <a:cubicBezTo>
                      <a:pt x="7939" y="3103"/>
                      <a:pt x="5504" y="634"/>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9"/>
              <p:cNvSpPr/>
              <p:nvPr/>
            </p:nvSpPr>
            <p:spPr>
              <a:xfrm>
                <a:off x="4792750" y="1815900"/>
                <a:ext cx="454525" cy="454525"/>
              </a:xfrm>
              <a:custGeom>
                <a:avLst/>
                <a:gdLst/>
                <a:ahLst/>
                <a:cxnLst/>
                <a:rect l="l" t="t" r="r" b="b"/>
                <a:pathLst>
                  <a:path w="18181" h="18181" extrusionOk="0">
                    <a:moveTo>
                      <a:pt x="13978" y="1"/>
                    </a:moveTo>
                    <a:lnTo>
                      <a:pt x="1" y="13978"/>
                    </a:lnTo>
                    <a:cubicBezTo>
                      <a:pt x="435" y="14878"/>
                      <a:pt x="1035" y="15712"/>
                      <a:pt x="1769" y="16413"/>
                    </a:cubicBezTo>
                    <a:cubicBezTo>
                      <a:pt x="2469" y="17146"/>
                      <a:pt x="3303" y="17747"/>
                      <a:pt x="4237" y="18181"/>
                    </a:cubicBezTo>
                    <a:lnTo>
                      <a:pt x="18181" y="4204"/>
                    </a:lnTo>
                    <a:lnTo>
                      <a:pt x="139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9"/>
              <p:cNvSpPr/>
              <p:nvPr/>
            </p:nvSpPr>
            <p:spPr>
              <a:xfrm>
                <a:off x="5802650" y="1154600"/>
                <a:ext cx="105925" cy="105925"/>
              </a:xfrm>
              <a:custGeom>
                <a:avLst/>
                <a:gdLst/>
                <a:ahLst/>
                <a:cxnLst/>
                <a:rect l="l" t="t" r="r" b="b"/>
                <a:pathLst>
                  <a:path w="4237" h="4237" extrusionOk="0">
                    <a:moveTo>
                      <a:pt x="2135" y="1"/>
                    </a:moveTo>
                    <a:lnTo>
                      <a:pt x="1335" y="801"/>
                    </a:lnTo>
                    <a:lnTo>
                      <a:pt x="0" y="2135"/>
                    </a:lnTo>
                    <a:lnTo>
                      <a:pt x="2102" y="4237"/>
                    </a:lnTo>
                    <a:lnTo>
                      <a:pt x="3436" y="2903"/>
                    </a:lnTo>
                    <a:lnTo>
                      <a:pt x="4237" y="2102"/>
                    </a:lnTo>
                    <a:lnTo>
                      <a:pt x="21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9"/>
              <p:cNvSpPr/>
              <p:nvPr/>
            </p:nvSpPr>
            <p:spPr>
              <a:xfrm>
                <a:off x="4685175" y="1747525"/>
                <a:ext cx="630475" cy="628825"/>
              </a:xfrm>
              <a:custGeom>
                <a:avLst/>
                <a:gdLst/>
                <a:ahLst/>
                <a:cxnLst/>
                <a:rect l="l" t="t" r="r" b="b"/>
                <a:pathLst>
                  <a:path w="25219" h="25153" extrusionOk="0">
                    <a:moveTo>
                      <a:pt x="15545" y="1"/>
                    </a:moveTo>
                    <a:lnTo>
                      <a:pt x="101" y="15478"/>
                    </a:lnTo>
                    <a:cubicBezTo>
                      <a:pt x="101" y="15478"/>
                      <a:pt x="1" y="18514"/>
                      <a:pt x="3370" y="21883"/>
                    </a:cubicBezTo>
                    <a:cubicBezTo>
                      <a:pt x="6550" y="25063"/>
                      <a:pt x="9433" y="25152"/>
                      <a:pt x="9746" y="25152"/>
                    </a:cubicBezTo>
                    <a:cubicBezTo>
                      <a:pt x="9765" y="25152"/>
                      <a:pt x="9774" y="25152"/>
                      <a:pt x="9774" y="25152"/>
                    </a:cubicBezTo>
                    <a:lnTo>
                      <a:pt x="25219" y="9674"/>
                    </a:lnTo>
                    <a:lnTo>
                      <a:pt x="22784" y="7239"/>
                    </a:lnTo>
                    <a:lnTo>
                      <a:pt x="8640" y="21416"/>
                    </a:lnTo>
                    <a:lnTo>
                      <a:pt x="8507" y="21349"/>
                    </a:lnTo>
                    <a:cubicBezTo>
                      <a:pt x="6472" y="20382"/>
                      <a:pt x="4838" y="18747"/>
                      <a:pt x="3870" y="16746"/>
                    </a:cubicBezTo>
                    <a:lnTo>
                      <a:pt x="3837" y="16612"/>
                    </a:lnTo>
                    <a:lnTo>
                      <a:pt x="3937" y="16512"/>
                    </a:lnTo>
                    <a:lnTo>
                      <a:pt x="17980" y="2436"/>
                    </a:lnTo>
                    <a:lnTo>
                      <a:pt x="155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9"/>
              <p:cNvSpPr/>
              <p:nvPr/>
            </p:nvSpPr>
            <p:spPr>
              <a:xfrm>
                <a:off x="5315625" y="1298050"/>
                <a:ext cx="449525" cy="449500"/>
              </a:xfrm>
              <a:custGeom>
                <a:avLst/>
                <a:gdLst/>
                <a:ahLst/>
                <a:cxnLst/>
                <a:rect l="l" t="t" r="r" b="b"/>
                <a:pathLst>
                  <a:path w="17981" h="17980" extrusionOk="0">
                    <a:moveTo>
                      <a:pt x="15879" y="0"/>
                    </a:moveTo>
                    <a:lnTo>
                      <a:pt x="15078" y="801"/>
                    </a:lnTo>
                    <a:lnTo>
                      <a:pt x="17180" y="2902"/>
                    </a:lnTo>
                    <a:lnTo>
                      <a:pt x="17980" y="2102"/>
                    </a:lnTo>
                    <a:lnTo>
                      <a:pt x="15879" y="0"/>
                    </a:lnTo>
                    <a:close/>
                    <a:moveTo>
                      <a:pt x="14778" y="1101"/>
                    </a:moveTo>
                    <a:lnTo>
                      <a:pt x="13110" y="2769"/>
                    </a:lnTo>
                    <a:cubicBezTo>
                      <a:pt x="12448" y="3439"/>
                      <a:pt x="11687" y="3687"/>
                      <a:pt x="10922" y="3687"/>
                    </a:cubicBezTo>
                    <a:cubicBezTo>
                      <a:pt x="8758" y="3687"/>
                      <a:pt x="6572" y="1701"/>
                      <a:pt x="6572" y="1701"/>
                    </a:cubicBezTo>
                    <a:lnTo>
                      <a:pt x="1" y="8273"/>
                    </a:lnTo>
                    <a:lnTo>
                      <a:pt x="2436" y="10708"/>
                    </a:lnTo>
                    <a:lnTo>
                      <a:pt x="7006" y="6138"/>
                    </a:lnTo>
                    <a:lnTo>
                      <a:pt x="7139" y="6204"/>
                    </a:lnTo>
                    <a:cubicBezTo>
                      <a:pt x="8340" y="6772"/>
                      <a:pt x="11209" y="9640"/>
                      <a:pt x="11776" y="10841"/>
                    </a:cubicBezTo>
                    <a:lnTo>
                      <a:pt x="11843" y="10975"/>
                    </a:lnTo>
                    <a:lnTo>
                      <a:pt x="11709" y="11075"/>
                    </a:lnTo>
                    <a:lnTo>
                      <a:pt x="7239" y="15578"/>
                    </a:lnTo>
                    <a:lnTo>
                      <a:pt x="9708" y="17980"/>
                    </a:lnTo>
                    <a:lnTo>
                      <a:pt x="16246" y="11408"/>
                    </a:lnTo>
                    <a:cubicBezTo>
                      <a:pt x="16246" y="11408"/>
                      <a:pt x="12643" y="7405"/>
                      <a:pt x="15212" y="4870"/>
                    </a:cubicBezTo>
                    <a:lnTo>
                      <a:pt x="16880" y="3202"/>
                    </a:lnTo>
                    <a:lnTo>
                      <a:pt x="14778" y="110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9"/>
              <p:cNvSpPr/>
              <p:nvPr/>
            </p:nvSpPr>
            <p:spPr>
              <a:xfrm>
                <a:off x="5720100" y="1215475"/>
                <a:ext cx="127600" cy="128450"/>
              </a:xfrm>
              <a:custGeom>
                <a:avLst/>
                <a:gdLst/>
                <a:ahLst/>
                <a:cxnLst/>
                <a:rect l="l" t="t" r="r" b="b"/>
                <a:pathLst>
                  <a:path w="5104" h="5138" extrusionOk="0">
                    <a:moveTo>
                      <a:pt x="1101" y="1902"/>
                    </a:moveTo>
                    <a:lnTo>
                      <a:pt x="801" y="2202"/>
                    </a:lnTo>
                    <a:lnTo>
                      <a:pt x="824" y="2226"/>
                    </a:lnTo>
                    <a:lnTo>
                      <a:pt x="1127" y="1928"/>
                    </a:lnTo>
                    <a:lnTo>
                      <a:pt x="1101" y="1902"/>
                    </a:lnTo>
                    <a:close/>
                    <a:moveTo>
                      <a:pt x="3036" y="1"/>
                    </a:moveTo>
                    <a:lnTo>
                      <a:pt x="2202" y="835"/>
                    </a:lnTo>
                    <a:lnTo>
                      <a:pt x="4295" y="2895"/>
                    </a:lnTo>
                    <a:lnTo>
                      <a:pt x="4295" y="2895"/>
                    </a:lnTo>
                    <a:lnTo>
                      <a:pt x="5104" y="2069"/>
                    </a:lnTo>
                    <a:lnTo>
                      <a:pt x="3036" y="1"/>
                    </a:lnTo>
                    <a:close/>
                    <a:moveTo>
                      <a:pt x="4295" y="2895"/>
                    </a:moveTo>
                    <a:lnTo>
                      <a:pt x="3999" y="3199"/>
                    </a:lnTo>
                    <a:lnTo>
                      <a:pt x="4003" y="3203"/>
                    </a:lnTo>
                    <a:lnTo>
                      <a:pt x="4303" y="2903"/>
                    </a:lnTo>
                    <a:lnTo>
                      <a:pt x="4295" y="2895"/>
                    </a:lnTo>
                    <a:close/>
                    <a:moveTo>
                      <a:pt x="1935" y="1135"/>
                    </a:moveTo>
                    <a:lnTo>
                      <a:pt x="1127" y="1928"/>
                    </a:lnTo>
                    <a:lnTo>
                      <a:pt x="3202" y="4004"/>
                    </a:lnTo>
                    <a:lnTo>
                      <a:pt x="2902" y="4304"/>
                    </a:lnTo>
                    <a:lnTo>
                      <a:pt x="824" y="2226"/>
                    </a:lnTo>
                    <a:lnTo>
                      <a:pt x="0" y="3036"/>
                    </a:lnTo>
                    <a:lnTo>
                      <a:pt x="2102" y="5138"/>
                    </a:lnTo>
                    <a:lnTo>
                      <a:pt x="3999" y="3199"/>
                    </a:lnTo>
                    <a:lnTo>
                      <a:pt x="1935" y="113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9"/>
              <p:cNvSpPr/>
              <p:nvPr/>
            </p:nvSpPr>
            <p:spPr>
              <a:xfrm>
                <a:off x="4674700" y="1118275"/>
                <a:ext cx="148575" cy="125200"/>
              </a:xfrm>
              <a:custGeom>
                <a:avLst/>
                <a:gdLst/>
                <a:ahLst/>
                <a:cxnLst/>
                <a:rect l="l" t="t" r="r" b="b"/>
                <a:pathLst>
                  <a:path w="5943" h="5008" extrusionOk="0">
                    <a:moveTo>
                      <a:pt x="4313" y="1"/>
                    </a:moveTo>
                    <a:cubicBezTo>
                      <a:pt x="4047" y="1"/>
                      <a:pt x="3770" y="105"/>
                      <a:pt x="3522" y="353"/>
                    </a:cubicBezTo>
                    <a:lnTo>
                      <a:pt x="820" y="3055"/>
                    </a:lnTo>
                    <a:cubicBezTo>
                      <a:pt x="1" y="3874"/>
                      <a:pt x="754" y="5008"/>
                      <a:pt x="1631" y="5008"/>
                    </a:cubicBezTo>
                    <a:cubicBezTo>
                      <a:pt x="1896" y="5008"/>
                      <a:pt x="2173" y="4904"/>
                      <a:pt x="2421" y="4656"/>
                    </a:cubicBezTo>
                    <a:lnTo>
                      <a:pt x="2721" y="4356"/>
                    </a:lnTo>
                    <a:lnTo>
                      <a:pt x="1921" y="3555"/>
                    </a:lnTo>
                    <a:lnTo>
                      <a:pt x="4022" y="1454"/>
                    </a:lnTo>
                    <a:lnTo>
                      <a:pt x="4823" y="2254"/>
                    </a:lnTo>
                    <a:lnTo>
                      <a:pt x="5123" y="1954"/>
                    </a:lnTo>
                    <a:cubicBezTo>
                      <a:pt x="5943" y="1135"/>
                      <a:pt x="5190" y="1"/>
                      <a:pt x="4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9"/>
              <p:cNvSpPr/>
              <p:nvPr/>
            </p:nvSpPr>
            <p:spPr>
              <a:xfrm>
                <a:off x="4894500" y="1325550"/>
                <a:ext cx="1052450" cy="1050800"/>
              </a:xfrm>
              <a:custGeom>
                <a:avLst/>
                <a:gdLst/>
                <a:ahLst/>
                <a:cxnLst/>
                <a:rect l="l" t="t" r="r" b="b"/>
                <a:pathLst>
                  <a:path w="42098" h="42032" extrusionOk="0">
                    <a:moveTo>
                      <a:pt x="9807" y="5071"/>
                    </a:moveTo>
                    <a:lnTo>
                      <a:pt x="9941" y="5171"/>
                    </a:lnTo>
                    <a:lnTo>
                      <a:pt x="14411" y="9641"/>
                    </a:lnTo>
                    <a:lnTo>
                      <a:pt x="16846" y="12076"/>
                    </a:lnTo>
                    <a:lnTo>
                      <a:pt x="17146" y="12376"/>
                    </a:lnTo>
                    <a:lnTo>
                      <a:pt x="21349" y="16613"/>
                    </a:lnTo>
                    <a:lnTo>
                      <a:pt x="21649" y="16880"/>
                    </a:lnTo>
                    <a:lnTo>
                      <a:pt x="24084" y="19315"/>
                    </a:lnTo>
                    <a:lnTo>
                      <a:pt x="38261" y="33491"/>
                    </a:lnTo>
                    <a:lnTo>
                      <a:pt x="38228" y="33625"/>
                    </a:lnTo>
                    <a:cubicBezTo>
                      <a:pt x="37761" y="34626"/>
                      <a:pt x="37094" y="35560"/>
                      <a:pt x="36293" y="36327"/>
                    </a:cubicBezTo>
                    <a:cubicBezTo>
                      <a:pt x="35526" y="37127"/>
                      <a:pt x="34592" y="37761"/>
                      <a:pt x="33591" y="38228"/>
                    </a:cubicBezTo>
                    <a:lnTo>
                      <a:pt x="33458" y="38295"/>
                    </a:lnTo>
                    <a:lnTo>
                      <a:pt x="33358" y="38195"/>
                    </a:lnTo>
                    <a:lnTo>
                      <a:pt x="19281" y="24118"/>
                    </a:lnTo>
                    <a:lnTo>
                      <a:pt x="16846" y="21683"/>
                    </a:lnTo>
                    <a:lnTo>
                      <a:pt x="16546" y="21383"/>
                    </a:lnTo>
                    <a:lnTo>
                      <a:pt x="12343" y="17180"/>
                    </a:lnTo>
                    <a:lnTo>
                      <a:pt x="12042" y="16880"/>
                    </a:lnTo>
                    <a:lnTo>
                      <a:pt x="9607" y="14478"/>
                    </a:lnTo>
                    <a:lnTo>
                      <a:pt x="5004" y="9875"/>
                    </a:lnTo>
                    <a:lnTo>
                      <a:pt x="5071" y="9741"/>
                    </a:lnTo>
                    <a:cubicBezTo>
                      <a:pt x="5638" y="8540"/>
                      <a:pt x="8507" y="5705"/>
                      <a:pt x="9707" y="5138"/>
                    </a:cubicBezTo>
                    <a:lnTo>
                      <a:pt x="9807" y="5071"/>
                    </a:lnTo>
                    <a:close/>
                    <a:moveTo>
                      <a:pt x="2069" y="1"/>
                    </a:moveTo>
                    <a:lnTo>
                      <a:pt x="0" y="2102"/>
                    </a:lnTo>
                    <a:lnTo>
                      <a:pt x="1668" y="3770"/>
                    </a:lnTo>
                    <a:cubicBezTo>
                      <a:pt x="4203" y="6305"/>
                      <a:pt x="601" y="10308"/>
                      <a:pt x="601" y="10308"/>
                    </a:cubicBezTo>
                    <a:lnTo>
                      <a:pt x="7172" y="16880"/>
                    </a:lnTo>
                    <a:lnTo>
                      <a:pt x="9607" y="19315"/>
                    </a:lnTo>
                    <a:lnTo>
                      <a:pt x="9908" y="19615"/>
                    </a:lnTo>
                    <a:lnTo>
                      <a:pt x="14111" y="23818"/>
                    </a:lnTo>
                    <a:lnTo>
                      <a:pt x="14411" y="24118"/>
                    </a:lnTo>
                    <a:lnTo>
                      <a:pt x="16846" y="26553"/>
                    </a:lnTo>
                    <a:lnTo>
                      <a:pt x="32324" y="42031"/>
                    </a:lnTo>
                    <a:cubicBezTo>
                      <a:pt x="32324" y="42031"/>
                      <a:pt x="32333" y="42031"/>
                      <a:pt x="32352" y="42031"/>
                    </a:cubicBezTo>
                    <a:cubicBezTo>
                      <a:pt x="32665" y="42031"/>
                      <a:pt x="35548" y="41942"/>
                      <a:pt x="38728" y="38762"/>
                    </a:cubicBezTo>
                    <a:cubicBezTo>
                      <a:pt x="42097" y="35393"/>
                      <a:pt x="41997" y="32357"/>
                      <a:pt x="41997" y="32357"/>
                    </a:cubicBezTo>
                    <a:lnTo>
                      <a:pt x="26553" y="16880"/>
                    </a:lnTo>
                    <a:lnTo>
                      <a:pt x="24084" y="14478"/>
                    </a:lnTo>
                    <a:lnTo>
                      <a:pt x="23784" y="14178"/>
                    </a:lnTo>
                    <a:lnTo>
                      <a:pt x="19581" y="9941"/>
                    </a:lnTo>
                    <a:lnTo>
                      <a:pt x="19281" y="9641"/>
                    </a:lnTo>
                    <a:lnTo>
                      <a:pt x="16846" y="7206"/>
                    </a:lnTo>
                    <a:lnTo>
                      <a:pt x="10274" y="635"/>
                    </a:lnTo>
                    <a:cubicBezTo>
                      <a:pt x="10274" y="635"/>
                      <a:pt x="8117" y="2592"/>
                      <a:pt x="5954" y="2592"/>
                    </a:cubicBezTo>
                    <a:cubicBezTo>
                      <a:pt x="5183" y="2592"/>
                      <a:pt x="4411" y="2344"/>
                      <a:pt x="3736" y="1669"/>
                    </a:cubicBezTo>
                    <a:lnTo>
                      <a:pt x="20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9"/>
              <p:cNvSpPr/>
              <p:nvPr/>
            </p:nvSpPr>
            <p:spPr>
              <a:xfrm>
                <a:off x="4722700" y="1154600"/>
                <a:ext cx="133475" cy="133450"/>
              </a:xfrm>
              <a:custGeom>
                <a:avLst/>
                <a:gdLst/>
                <a:ahLst/>
                <a:cxnLst/>
                <a:rect l="l" t="t" r="r" b="b"/>
                <a:pathLst>
                  <a:path w="5339" h="5338" extrusionOk="0">
                    <a:moveTo>
                      <a:pt x="2102" y="1"/>
                    </a:moveTo>
                    <a:lnTo>
                      <a:pt x="1" y="2102"/>
                    </a:lnTo>
                    <a:lnTo>
                      <a:pt x="801" y="2903"/>
                    </a:lnTo>
                    <a:lnTo>
                      <a:pt x="2136" y="4237"/>
                    </a:lnTo>
                    <a:lnTo>
                      <a:pt x="4204" y="2135"/>
                    </a:lnTo>
                    <a:lnTo>
                      <a:pt x="4504" y="2436"/>
                    </a:lnTo>
                    <a:lnTo>
                      <a:pt x="2436" y="4504"/>
                    </a:lnTo>
                    <a:lnTo>
                      <a:pt x="3237" y="5338"/>
                    </a:lnTo>
                    <a:lnTo>
                      <a:pt x="5338" y="3236"/>
                    </a:lnTo>
                    <a:lnTo>
                      <a:pt x="2903" y="801"/>
                    </a:lnTo>
                    <a:lnTo>
                      <a:pt x="21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9"/>
              <p:cNvSpPr/>
              <p:nvPr/>
            </p:nvSpPr>
            <p:spPr>
              <a:xfrm>
                <a:off x="5032925" y="1464825"/>
                <a:ext cx="805600" cy="806425"/>
              </a:xfrm>
              <a:custGeom>
                <a:avLst/>
                <a:gdLst/>
                <a:ahLst/>
                <a:cxnLst/>
                <a:rect l="l" t="t" r="r" b="b"/>
                <a:pathLst>
                  <a:path w="32224" h="32257" extrusionOk="0">
                    <a:moveTo>
                      <a:pt x="4204" y="0"/>
                    </a:moveTo>
                    <a:cubicBezTo>
                      <a:pt x="3070" y="634"/>
                      <a:pt x="635" y="3103"/>
                      <a:pt x="1" y="4203"/>
                    </a:cubicBezTo>
                    <a:lnTo>
                      <a:pt x="4337" y="8573"/>
                    </a:lnTo>
                    <a:lnTo>
                      <a:pt x="6772" y="11008"/>
                    </a:lnTo>
                    <a:lnTo>
                      <a:pt x="7072" y="11309"/>
                    </a:lnTo>
                    <a:lnTo>
                      <a:pt x="11309" y="15545"/>
                    </a:lnTo>
                    <a:lnTo>
                      <a:pt x="11609" y="15845"/>
                    </a:lnTo>
                    <a:lnTo>
                      <a:pt x="14044" y="18280"/>
                    </a:lnTo>
                    <a:lnTo>
                      <a:pt x="27987" y="32257"/>
                    </a:lnTo>
                    <a:cubicBezTo>
                      <a:pt x="29822" y="31323"/>
                      <a:pt x="31323" y="29855"/>
                      <a:pt x="32224" y="28021"/>
                    </a:cubicBezTo>
                    <a:lnTo>
                      <a:pt x="18247" y="14044"/>
                    </a:lnTo>
                    <a:lnTo>
                      <a:pt x="15812" y="11609"/>
                    </a:lnTo>
                    <a:lnTo>
                      <a:pt x="15545" y="11309"/>
                    </a:lnTo>
                    <a:lnTo>
                      <a:pt x="11309" y="7072"/>
                    </a:lnTo>
                    <a:lnTo>
                      <a:pt x="11009" y="6805"/>
                    </a:lnTo>
                    <a:lnTo>
                      <a:pt x="8574" y="4370"/>
                    </a:lnTo>
                    <a:lnTo>
                      <a:pt x="4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9"/>
              <p:cNvSpPr/>
              <p:nvPr/>
            </p:nvSpPr>
            <p:spPr>
              <a:xfrm>
                <a:off x="4811950" y="1243825"/>
                <a:ext cx="127600" cy="127625"/>
              </a:xfrm>
              <a:custGeom>
                <a:avLst/>
                <a:gdLst/>
                <a:ahLst/>
                <a:cxnLst/>
                <a:rect l="l" t="t" r="r" b="b"/>
                <a:pathLst>
                  <a:path w="5104" h="5105" extrusionOk="0">
                    <a:moveTo>
                      <a:pt x="2869" y="768"/>
                    </a:moveTo>
                    <a:lnTo>
                      <a:pt x="2856" y="780"/>
                    </a:lnTo>
                    <a:lnTo>
                      <a:pt x="3158" y="1079"/>
                    </a:lnTo>
                    <a:lnTo>
                      <a:pt x="3169" y="1068"/>
                    </a:lnTo>
                    <a:lnTo>
                      <a:pt x="2869" y="768"/>
                    </a:lnTo>
                    <a:close/>
                    <a:moveTo>
                      <a:pt x="4178" y="2088"/>
                    </a:moveTo>
                    <a:lnTo>
                      <a:pt x="4265" y="2174"/>
                    </a:lnTo>
                    <a:lnTo>
                      <a:pt x="4270" y="2169"/>
                    </a:lnTo>
                    <a:lnTo>
                      <a:pt x="4178" y="2088"/>
                    </a:lnTo>
                    <a:close/>
                    <a:moveTo>
                      <a:pt x="2068" y="1"/>
                    </a:moveTo>
                    <a:lnTo>
                      <a:pt x="0" y="2069"/>
                    </a:lnTo>
                    <a:lnTo>
                      <a:pt x="777" y="2860"/>
                    </a:lnTo>
                    <a:lnTo>
                      <a:pt x="777" y="2860"/>
                    </a:lnTo>
                    <a:lnTo>
                      <a:pt x="2856" y="780"/>
                    </a:lnTo>
                    <a:lnTo>
                      <a:pt x="2068" y="1"/>
                    </a:lnTo>
                    <a:close/>
                    <a:moveTo>
                      <a:pt x="777" y="2860"/>
                    </a:moveTo>
                    <a:lnTo>
                      <a:pt x="767" y="2870"/>
                    </a:lnTo>
                    <a:lnTo>
                      <a:pt x="1068" y="3170"/>
                    </a:lnTo>
                    <a:lnTo>
                      <a:pt x="1075" y="3163"/>
                    </a:lnTo>
                    <a:lnTo>
                      <a:pt x="1075" y="3163"/>
                    </a:lnTo>
                    <a:lnTo>
                      <a:pt x="777" y="2860"/>
                    </a:lnTo>
                    <a:close/>
                    <a:moveTo>
                      <a:pt x="3158" y="1079"/>
                    </a:moveTo>
                    <a:lnTo>
                      <a:pt x="1075" y="3163"/>
                    </a:lnTo>
                    <a:lnTo>
                      <a:pt x="1075" y="3163"/>
                    </a:lnTo>
                    <a:lnTo>
                      <a:pt x="1868" y="3970"/>
                    </a:lnTo>
                    <a:lnTo>
                      <a:pt x="3970" y="1902"/>
                    </a:lnTo>
                    <a:lnTo>
                      <a:pt x="4178" y="2088"/>
                    </a:lnTo>
                    <a:lnTo>
                      <a:pt x="3158" y="1079"/>
                    </a:lnTo>
                    <a:close/>
                    <a:moveTo>
                      <a:pt x="4265" y="2174"/>
                    </a:moveTo>
                    <a:lnTo>
                      <a:pt x="2168" y="4271"/>
                    </a:lnTo>
                    <a:lnTo>
                      <a:pt x="3002" y="5104"/>
                    </a:lnTo>
                    <a:lnTo>
                      <a:pt x="5104" y="3003"/>
                    </a:lnTo>
                    <a:lnTo>
                      <a:pt x="4265" y="217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4" name="Google Shape;824;p39"/>
          <p:cNvGrpSpPr/>
          <p:nvPr/>
        </p:nvGrpSpPr>
        <p:grpSpPr>
          <a:xfrm>
            <a:off x="6482386" y="2606166"/>
            <a:ext cx="1839285" cy="1783102"/>
            <a:chOff x="6966292" y="2776636"/>
            <a:chExt cx="1789014" cy="1734366"/>
          </a:xfrm>
        </p:grpSpPr>
        <p:grpSp>
          <p:nvGrpSpPr>
            <p:cNvPr id="825" name="Google Shape;825;p39"/>
            <p:cNvGrpSpPr/>
            <p:nvPr/>
          </p:nvGrpSpPr>
          <p:grpSpPr>
            <a:xfrm rot="-1030105">
              <a:off x="7135921" y="2960165"/>
              <a:ext cx="1449892" cy="1367258"/>
              <a:chOff x="1597150" y="1113575"/>
              <a:chExt cx="1299275" cy="1225225"/>
            </a:xfrm>
          </p:grpSpPr>
          <p:sp>
            <p:nvSpPr>
              <p:cNvPr id="826" name="Google Shape;826;p39"/>
              <p:cNvSpPr/>
              <p:nvPr/>
            </p:nvSpPr>
            <p:spPr>
              <a:xfrm>
                <a:off x="1901675" y="1781925"/>
                <a:ext cx="921375" cy="556875"/>
              </a:xfrm>
              <a:custGeom>
                <a:avLst/>
                <a:gdLst/>
                <a:ahLst/>
                <a:cxnLst/>
                <a:rect l="l" t="t" r="r" b="b"/>
                <a:pathLst>
                  <a:path w="36855" h="22275" extrusionOk="0">
                    <a:moveTo>
                      <a:pt x="13504" y="1760"/>
                    </a:moveTo>
                    <a:lnTo>
                      <a:pt x="21143" y="6497"/>
                    </a:lnTo>
                    <a:cubicBezTo>
                      <a:pt x="21277" y="6597"/>
                      <a:pt x="21410" y="6630"/>
                      <a:pt x="21577" y="6630"/>
                    </a:cubicBezTo>
                    <a:lnTo>
                      <a:pt x="35186" y="6630"/>
                    </a:lnTo>
                    <a:lnTo>
                      <a:pt x="35186" y="13202"/>
                    </a:lnTo>
                    <a:lnTo>
                      <a:pt x="28048" y="20307"/>
                    </a:lnTo>
                    <a:lnTo>
                      <a:pt x="8334" y="3828"/>
                    </a:lnTo>
                    <a:lnTo>
                      <a:pt x="13504" y="1760"/>
                    </a:lnTo>
                    <a:close/>
                    <a:moveTo>
                      <a:pt x="13592" y="1"/>
                    </a:moveTo>
                    <a:cubicBezTo>
                      <a:pt x="13494" y="1"/>
                      <a:pt x="13396" y="19"/>
                      <a:pt x="13304" y="59"/>
                    </a:cubicBezTo>
                    <a:lnTo>
                      <a:pt x="862" y="5029"/>
                    </a:lnTo>
                    <a:cubicBezTo>
                      <a:pt x="0" y="5415"/>
                      <a:pt x="382" y="6622"/>
                      <a:pt x="1183" y="6622"/>
                    </a:cubicBezTo>
                    <a:cubicBezTo>
                      <a:pt x="1282" y="6622"/>
                      <a:pt x="1386" y="6604"/>
                      <a:pt x="1496" y="6564"/>
                    </a:cubicBezTo>
                    <a:lnTo>
                      <a:pt x="6566" y="4562"/>
                    </a:lnTo>
                    <a:lnTo>
                      <a:pt x="27548" y="22075"/>
                    </a:lnTo>
                    <a:cubicBezTo>
                      <a:pt x="27714" y="22175"/>
                      <a:pt x="27881" y="22241"/>
                      <a:pt x="28081" y="22275"/>
                    </a:cubicBezTo>
                    <a:cubicBezTo>
                      <a:pt x="28315" y="22241"/>
                      <a:pt x="28515" y="22175"/>
                      <a:pt x="28682" y="22008"/>
                    </a:cubicBezTo>
                    <a:lnTo>
                      <a:pt x="36621" y="14169"/>
                    </a:lnTo>
                    <a:cubicBezTo>
                      <a:pt x="36754" y="14002"/>
                      <a:pt x="36854" y="13802"/>
                      <a:pt x="36854" y="13569"/>
                    </a:cubicBezTo>
                    <a:lnTo>
                      <a:pt x="36854" y="5796"/>
                    </a:lnTo>
                    <a:cubicBezTo>
                      <a:pt x="36854" y="5329"/>
                      <a:pt x="36487" y="4962"/>
                      <a:pt x="36020" y="4962"/>
                    </a:cubicBezTo>
                    <a:lnTo>
                      <a:pt x="21810" y="4962"/>
                    </a:lnTo>
                    <a:lnTo>
                      <a:pt x="14038" y="126"/>
                    </a:lnTo>
                    <a:cubicBezTo>
                      <a:pt x="13897" y="45"/>
                      <a:pt x="13743" y="1"/>
                      <a:pt x="13592"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9"/>
              <p:cNvSpPr/>
              <p:nvPr/>
            </p:nvSpPr>
            <p:spPr>
              <a:xfrm>
                <a:off x="1935225" y="1890525"/>
                <a:ext cx="798325" cy="349050"/>
              </a:xfrm>
              <a:custGeom>
                <a:avLst/>
                <a:gdLst/>
                <a:ahLst/>
                <a:cxnLst/>
                <a:rect l="l" t="t" r="r" b="b"/>
                <a:pathLst>
                  <a:path w="31933" h="13962" extrusionOk="0">
                    <a:moveTo>
                      <a:pt x="1237" y="1"/>
                    </a:moveTo>
                    <a:cubicBezTo>
                      <a:pt x="548" y="1"/>
                      <a:pt x="1" y="938"/>
                      <a:pt x="687" y="1519"/>
                    </a:cubicBezTo>
                    <a:lnTo>
                      <a:pt x="13697" y="12360"/>
                    </a:lnTo>
                    <a:cubicBezTo>
                      <a:pt x="13830" y="12460"/>
                      <a:pt x="13997" y="12527"/>
                      <a:pt x="14164" y="12527"/>
                    </a:cubicBezTo>
                    <a:lnTo>
                      <a:pt x="30676" y="13961"/>
                    </a:lnTo>
                    <a:lnTo>
                      <a:pt x="30742" y="13961"/>
                    </a:lnTo>
                    <a:cubicBezTo>
                      <a:pt x="30753" y="13962"/>
                      <a:pt x="30765" y="13962"/>
                      <a:pt x="30776" y="13962"/>
                    </a:cubicBezTo>
                    <a:cubicBezTo>
                      <a:pt x="31878" y="13962"/>
                      <a:pt x="31932" y="12326"/>
                      <a:pt x="30842" y="12293"/>
                    </a:cubicBezTo>
                    <a:lnTo>
                      <a:pt x="14564" y="10892"/>
                    </a:lnTo>
                    <a:lnTo>
                      <a:pt x="1788" y="218"/>
                    </a:lnTo>
                    <a:cubicBezTo>
                      <a:pt x="1608" y="66"/>
                      <a:pt x="1417" y="1"/>
                      <a:pt x="1237"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9"/>
              <p:cNvSpPr/>
              <p:nvPr/>
            </p:nvSpPr>
            <p:spPr>
              <a:xfrm>
                <a:off x="2111050" y="1820900"/>
                <a:ext cx="717825" cy="277725"/>
              </a:xfrm>
              <a:custGeom>
                <a:avLst/>
                <a:gdLst/>
                <a:ahLst/>
                <a:cxnLst/>
                <a:rect l="l" t="t" r="r" b="b"/>
                <a:pathLst>
                  <a:path w="28713" h="11109" extrusionOk="0">
                    <a:moveTo>
                      <a:pt x="1229" y="0"/>
                    </a:moveTo>
                    <a:cubicBezTo>
                      <a:pt x="542" y="0"/>
                      <a:pt x="0" y="943"/>
                      <a:pt x="693" y="1502"/>
                    </a:cubicBezTo>
                    <a:lnTo>
                      <a:pt x="12201" y="10842"/>
                    </a:lnTo>
                    <a:cubicBezTo>
                      <a:pt x="12334" y="10942"/>
                      <a:pt x="12535" y="11009"/>
                      <a:pt x="12735" y="11009"/>
                    </a:cubicBezTo>
                    <a:lnTo>
                      <a:pt x="27595" y="11109"/>
                    </a:lnTo>
                    <a:lnTo>
                      <a:pt x="27595" y="11109"/>
                    </a:lnTo>
                    <a:cubicBezTo>
                      <a:pt x="28713" y="11093"/>
                      <a:pt x="28707" y="9441"/>
                      <a:pt x="27579" y="9441"/>
                    </a:cubicBezTo>
                    <a:lnTo>
                      <a:pt x="13002" y="9374"/>
                    </a:lnTo>
                    <a:lnTo>
                      <a:pt x="1760" y="201"/>
                    </a:lnTo>
                    <a:cubicBezTo>
                      <a:pt x="1586" y="60"/>
                      <a:pt x="1403" y="0"/>
                      <a:pt x="1229" y="0"/>
                    </a:cubicBezTo>
                    <a:close/>
                    <a:moveTo>
                      <a:pt x="27595" y="11109"/>
                    </a:moveTo>
                    <a:cubicBezTo>
                      <a:pt x="27590" y="11109"/>
                      <a:pt x="27584" y="11109"/>
                      <a:pt x="27579" y="11109"/>
                    </a:cubicBezTo>
                    <a:lnTo>
                      <a:pt x="27612" y="11109"/>
                    </a:lnTo>
                    <a:lnTo>
                      <a:pt x="27595" y="11109"/>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9"/>
              <p:cNvSpPr/>
              <p:nvPr/>
            </p:nvSpPr>
            <p:spPr>
              <a:xfrm>
                <a:off x="2540325" y="1906175"/>
                <a:ext cx="173475" cy="320875"/>
              </a:xfrm>
              <a:custGeom>
                <a:avLst/>
                <a:gdLst/>
                <a:ahLst/>
                <a:cxnLst/>
                <a:rect l="l" t="t" r="r" b="b"/>
                <a:pathLst>
                  <a:path w="6939" h="12835" extrusionOk="0">
                    <a:moveTo>
                      <a:pt x="6105" y="1"/>
                    </a:moveTo>
                    <a:cubicBezTo>
                      <a:pt x="5688" y="1"/>
                      <a:pt x="5271" y="276"/>
                      <a:pt x="5271" y="826"/>
                    </a:cubicBezTo>
                    <a:lnTo>
                      <a:pt x="5271" y="6497"/>
                    </a:lnTo>
                    <a:lnTo>
                      <a:pt x="300" y="11434"/>
                    </a:lnTo>
                    <a:cubicBezTo>
                      <a:pt x="0" y="11734"/>
                      <a:pt x="0" y="12268"/>
                      <a:pt x="300" y="12601"/>
                    </a:cubicBezTo>
                    <a:cubicBezTo>
                      <a:pt x="467" y="12768"/>
                      <a:pt x="667" y="12835"/>
                      <a:pt x="901" y="12835"/>
                    </a:cubicBezTo>
                    <a:cubicBezTo>
                      <a:pt x="1134" y="12835"/>
                      <a:pt x="1335" y="12768"/>
                      <a:pt x="1501" y="12601"/>
                    </a:cubicBezTo>
                    <a:lnTo>
                      <a:pt x="6672" y="7431"/>
                    </a:lnTo>
                    <a:cubicBezTo>
                      <a:pt x="6838" y="7264"/>
                      <a:pt x="6905" y="7064"/>
                      <a:pt x="6939" y="6831"/>
                    </a:cubicBezTo>
                    <a:lnTo>
                      <a:pt x="6939" y="826"/>
                    </a:lnTo>
                    <a:cubicBezTo>
                      <a:pt x="6939" y="276"/>
                      <a:pt x="6522" y="1"/>
                      <a:pt x="6105"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9"/>
              <p:cNvSpPr/>
              <p:nvPr/>
            </p:nvSpPr>
            <p:spPr>
              <a:xfrm>
                <a:off x="1869000" y="1568225"/>
                <a:ext cx="434500" cy="358625"/>
              </a:xfrm>
              <a:custGeom>
                <a:avLst/>
                <a:gdLst/>
                <a:ahLst/>
                <a:cxnLst/>
                <a:rect l="l" t="t" r="r" b="b"/>
                <a:pathLst>
                  <a:path w="17380" h="14345" extrusionOk="0">
                    <a:moveTo>
                      <a:pt x="11207" y="958"/>
                    </a:moveTo>
                    <a:cubicBezTo>
                      <a:pt x="11655" y="958"/>
                      <a:pt x="12076" y="1311"/>
                      <a:pt x="12076" y="1835"/>
                    </a:cubicBezTo>
                    <a:cubicBezTo>
                      <a:pt x="12076" y="2302"/>
                      <a:pt x="11676" y="2703"/>
                      <a:pt x="11209" y="2703"/>
                    </a:cubicBezTo>
                    <a:cubicBezTo>
                      <a:pt x="10442" y="2669"/>
                      <a:pt x="10075" y="1735"/>
                      <a:pt x="10608" y="1202"/>
                    </a:cubicBezTo>
                    <a:cubicBezTo>
                      <a:pt x="10788" y="1033"/>
                      <a:pt x="11000" y="958"/>
                      <a:pt x="11207" y="958"/>
                    </a:cubicBezTo>
                    <a:close/>
                    <a:moveTo>
                      <a:pt x="4240" y="3603"/>
                    </a:moveTo>
                    <a:cubicBezTo>
                      <a:pt x="4680" y="3603"/>
                      <a:pt x="5104" y="3954"/>
                      <a:pt x="5104" y="4471"/>
                    </a:cubicBezTo>
                    <a:cubicBezTo>
                      <a:pt x="5104" y="4938"/>
                      <a:pt x="4704" y="5338"/>
                      <a:pt x="4237" y="5338"/>
                    </a:cubicBezTo>
                    <a:cubicBezTo>
                      <a:pt x="3470" y="5338"/>
                      <a:pt x="3103" y="4404"/>
                      <a:pt x="3637" y="3870"/>
                    </a:cubicBezTo>
                    <a:cubicBezTo>
                      <a:pt x="3811" y="3685"/>
                      <a:pt x="4027" y="3603"/>
                      <a:pt x="4240" y="3603"/>
                    </a:cubicBezTo>
                    <a:close/>
                    <a:moveTo>
                      <a:pt x="17380" y="1"/>
                    </a:moveTo>
                    <a:lnTo>
                      <a:pt x="5571" y="168"/>
                    </a:lnTo>
                    <a:lnTo>
                      <a:pt x="1" y="4804"/>
                    </a:lnTo>
                    <a:lnTo>
                      <a:pt x="4070" y="7973"/>
                    </a:lnTo>
                    <a:lnTo>
                      <a:pt x="2503" y="14344"/>
                    </a:lnTo>
                    <a:lnTo>
                      <a:pt x="12076" y="10508"/>
                    </a:lnTo>
                    <a:lnTo>
                      <a:pt x="13711" y="4371"/>
                    </a:lnTo>
                    <a:lnTo>
                      <a:pt x="17380"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9"/>
              <p:cNvSpPr/>
              <p:nvPr/>
            </p:nvSpPr>
            <p:spPr>
              <a:xfrm>
                <a:off x="1597150" y="1113575"/>
                <a:ext cx="1088300" cy="768250"/>
              </a:xfrm>
              <a:custGeom>
                <a:avLst/>
                <a:gdLst/>
                <a:ahLst/>
                <a:cxnLst/>
                <a:rect l="l" t="t" r="r" b="b"/>
                <a:pathLst>
                  <a:path w="43532" h="30730" extrusionOk="0">
                    <a:moveTo>
                      <a:pt x="23751" y="708"/>
                    </a:moveTo>
                    <a:cubicBezTo>
                      <a:pt x="29888" y="708"/>
                      <a:pt x="35125" y="5978"/>
                      <a:pt x="37294" y="13483"/>
                    </a:cubicBezTo>
                    <a:lnTo>
                      <a:pt x="36860" y="13650"/>
                    </a:lnTo>
                    <a:cubicBezTo>
                      <a:pt x="34992" y="7179"/>
                      <a:pt x="30822" y="2375"/>
                      <a:pt x="25752" y="1375"/>
                    </a:cubicBezTo>
                    <a:lnTo>
                      <a:pt x="25752" y="1375"/>
                    </a:lnTo>
                    <a:cubicBezTo>
                      <a:pt x="27120" y="2275"/>
                      <a:pt x="28321" y="4110"/>
                      <a:pt x="29321" y="6712"/>
                    </a:cubicBezTo>
                    <a:cubicBezTo>
                      <a:pt x="30322" y="9614"/>
                      <a:pt x="30989" y="12649"/>
                      <a:pt x="31256" y="15718"/>
                    </a:cubicBezTo>
                    <a:lnTo>
                      <a:pt x="30822" y="15885"/>
                    </a:lnTo>
                    <a:cubicBezTo>
                      <a:pt x="29988" y="7412"/>
                      <a:pt x="27120" y="1175"/>
                      <a:pt x="23751" y="1175"/>
                    </a:cubicBezTo>
                    <a:cubicBezTo>
                      <a:pt x="20348" y="1175"/>
                      <a:pt x="17513" y="7446"/>
                      <a:pt x="16679" y="15918"/>
                    </a:cubicBezTo>
                    <a:lnTo>
                      <a:pt x="16179" y="16119"/>
                    </a:lnTo>
                    <a:cubicBezTo>
                      <a:pt x="16445" y="12916"/>
                      <a:pt x="17113" y="9747"/>
                      <a:pt x="18180" y="6712"/>
                    </a:cubicBezTo>
                    <a:cubicBezTo>
                      <a:pt x="19181" y="4110"/>
                      <a:pt x="20382" y="2275"/>
                      <a:pt x="21716" y="1375"/>
                    </a:cubicBezTo>
                    <a:lnTo>
                      <a:pt x="21716" y="1375"/>
                    </a:lnTo>
                    <a:cubicBezTo>
                      <a:pt x="15411" y="2642"/>
                      <a:pt x="10474" y="9781"/>
                      <a:pt x="9707" y="18720"/>
                    </a:cubicBezTo>
                    <a:lnTo>
                      <a:pt x="9240" y="18954"/>
                    </a:lnTo>
                    <a:cubicBezTo>
                      <a:pt x="9974" y="8713"/>
                      <a:pt x="16212" y="708"/>
                      <a:pt x="23751" y="708"/>
                    </a:cubicBezTo>
                    <a:close/>
                    <a:moveTo>
                      <a:pt x="14744" y="26226"/>
                    </a:moveTo>
                    <a:lnTo>
                      <a:pt x="14744" y="26226"/>
                    </a:lnTo>
                    <a:cubicBezTo>
                      <a:pt x="14633" y="26275"/>
                      <a:pt x="14522" y="26324"/>
                      <a:pt x="14411" y="26374"/>
                    </a:cubicBezTo>
                    <a:lnTo>
                      <a:pt x="14411" y="26374"/>
                    </a:lnTo>
                    <a:lnTo>
                      <a:pt x="14411" y="26393"/>
                    </a:lnTo>
                    <a:lnTo>
                      <a:pt x="14744" y="26226"/>
                    </a:lnTo>
                    <a:close/>
                    <a:moveTo>
                      <a:pt x="23726" y="0"/>
                    </a:moveTo>
                    <a:cubicBezTo>
                      <a:pt x="21373" y="0"/>
                      <a:pt x="18970" y="418"/>
                      <a:pt x="16612" y="1308"/>
                    </a:cubicBezTo>
                    <a:cubicBezTo>
                      <a:pt x="4770" y="5811"/>
                      <a:pt x="0" y="19988"/>
                      <a:pt x="6705" y="30729"/>
                    </a:cubicBezTo>
                    <a:cubicBezTo>
                      <a:pt x="9139" y="29031"/>
                      <a:pt x="11728" y="27580"/>
                      <a:pt x="14411" y="26374"/>
                    </a:cubicBezTo>
                    <a:lnTo>
                      <a:pt x="14411" y="26374"/>
                    </a:lnTo>
                    <a:lnTo>
                      <a:pt x="14411" y="26326"/>
                    </a:lnTo>
                    <a:lnTo>
                      <a:pt x="10108" y="22990"/>
                    </a:lnTo>
                    <a:lnTo>
                      <a:pt x="16279" y="17887"/>
                    </a:lnTo>
                    <a:lnTo>
                      <a:pt x="29288" y="17720"/>
                    </a:lnTo>
                    <a:lnTo>
                      <a:pt x="25185" y="22590"/>
                    </a:lnTo>
                    <a:lnTo>
                      <a:pt x="24851" y="22690"/>
                    </a:lnTo>
                    <a:cubicBezTo>
                      <a:pt x="26953" y="22123"/>
                      <a:pt x="29088" y="21689"/>
                      <a:pt x="31256" y="21356"/>
                    </a:cubicBezTo>
                    <a:lnTo>
                      <a:pt x="31256" y="21322"/>
                    </a:lnTo>
                    <a:lnTo>
                      <a:pt x="43531" y="16752"/>
                    </a:lnTo>
                    <a:cubicBezTo>
                      <a:pt x="41848" y="6761"/>
                      <a:pt x="33190" y="0"/>
                      <a:pt x="23726"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9"/>
              <p:cNvSpPr/>
              <p:nvPr/>
            </p:nvSpPr>
            <p:spPr>
              <a:xfrm>
                <a:off x="2448575" y="1547375"/>
                <a:ext cx="447850" cy="97100"/>
              </a:xfrm>
              <a:custGeom>
                <a:avLst/>
                <a:gdLst/>
                <a:ahLst/>
                <a:cxnLst/>
                <a:rect l="l" t="t" r="r" b="b"/>
                <a:pathLst>
                  <a:path w="17914" h="3884" extrusionOk="0">
                    <a:moveTo>
                      <a:pt x="10242" y="1"/>
                    </a:moveTo>
                    <a:lnTo>
                      <a:pt x="1" y="3837"/>
                    </a:lnTo>
                    <a:cubicBezTo>
                      <a:pt x="1041" y="3855"/>
                      <a:pt x="2729" y="3883"/>
                      <a:pt x="4662" y="3883"/>
                    </a:cubicBezTo>
                    <a:cubicBezTo>
                      <a:pt x="6264" y="3883"/>
                      <a:pt x="8033" y="3864"/>
                      <a:pt x="9741" y="3804"/>
                    </a:cubicBezTo>
                    <a:cubicBezTo>
                      <a:pt x="14011" y="3637"/>
                      <a:pt x="17914" y="3170"/>
                      <a:pt x="17914" y="2069"/>
                    </a:cubicBezTo>
                    <a:lnTo>
                      <a:pt x="10242"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 name="Google Shape;833;p39"/>
            <p:cNvGrpSpPr/>
            <p:nvPr/>
          </p:nvGrpSpPr>
          <p:grpSpPr>
            <a:xfrm rot="-1030105">
              <a:off x="7135784" y="2960215"/>
              <a:ext cx="1449892" cy="1367258"/>
              <a:chOff x="1597150" y="1113575"/>
              <a:chExt cx="1299275" cy="1225225"/>
            </a:xfrm>
          </p:grpSpPr>
          <p:sp>
            <p:nvSpPr>
              <p:cNvPr id="834" name="Google Shape;834;p39"/>
              <p:cNvSpPr/>
              <p:nvPr/>
            </p:nvSpPr>
            <p:spPr>
              <a:xfrm>
                <a:off x="1901675" y="1781925"/>
                <a:ext cx="921375" cy="556875"/>
              </a:xfrm>
              <a:custGeom>
                <a:avLst/>
                <a:gdLst/>
                <a:ahLst/>
                <a:cxnLst/>
                <a:rect l="l" t="t" r="r" b="b"/>
                <a:pathLst>
                  <a:path w="36855" h="22275" extrusionOk="0">
                    <a:moveTo>
                      <a:pt x="13504" y="1760"/>
                    </a:moveTo>
                    <a:lnTo>
                      <a:pt x="21143" y="6497"/>
                    </a:lnTo>
                    <a:cubicBezTo>
                      <a:pt x="21277" y="6597"/>
                      <a:pt x="21410" y="6630"/>
                      <a:pt x="21577" y="6630"/>
                    </a:cubicBezTo>
                    <a:lnTo>
                      <a:pt x="35186" y="6630"/>
                    </a:lnTo>
                    <a:lnTo>
                      <a:pt x="35186" y="13202"/>
                    </a:lnTo>
                    <a:lnTo>
                      <a:pt x="28048" y="20307"/>
                    </a:lnTo>
                    <a:lnTo>
                      <a:pt x="8334" y="3828"/>
                    </a:lnTo>
                    <a:lnTo>
                      <a:pt x="13504" y="1760"/>
                    </a:lnTo>
                    <a:close/>
                    <a:moveTo>
                      <a:pt x="13592" y="1"/>
                    </a:moveTo>
                    <a:cubicBezTo>
                      <a:pt x="13494" y="1"/>
                      <a:pt x="13396" y="19"/>
                      <a:pt x="13304" y="59"/>
                    </a:cubicBezTo>
                    <a:lnTo>
                      <a:pt x="862" y="5029"/>
                    </a:lnTo>
                    <a:cubicBezTo>
                      <a:pt x="0" y="5415"/>
                      <a:pt x="382" y="6622"/>
                      <a:pt x="1183" y="6622"/>
                    </a:cubicBezTo>
                    <a:cubicBezTo>
                      <a:pt x="1282" y="6622"/>
                      <a:pt x="1386" y="6604"/>
                      <a:pt x="1496" y="6564"/>
                    </a:cubicBezTo>
                    <a:lnTo>
                      <a:pt x="6566" y="4562"/>
                    </a:lnTo>
                    <a:lnTo>
                      <a:pt x="27548" y="22075"/>
                    </a:lnTo>
                    <a:cubicBezTo>
                      <a:pt x="27714" y="22175"/>
                      <a:pt x="27881" y="22241"/>
                      <a:pt x="28081" y="22275"/>
                    </a:cubicBezTo>
                    <a:cubicBezTo>
                      <a:pt x="28315" y="22241"/>
                      <a:pt x="28515" y="22175"/>
                      <a:pt x="28682" y="22008"/>
                    </a:cubicBezTo>
                    <a:lnTo>
                      <a:pt x="36621" y="14169"/>
                    </a:lnTo>
                    <a:cubicBezTo>
                      <a:pt x="36754" y="14002"/>
                      <a:pt x="36854" y="13802"/>
                      <a:pt x="36854" y="13569"/>
                    </a:cubicBezTo>
                    <a:lnTo>
                      <a:pt x="36854" y="5796"/>
                    </a:lnTo>
                    <a:cubicBezTo>
                      <a:pt x="36854" y="5329"/>
                      <a:pt x="36487" y="4962"/>
                      <a:pt x="36020" y="4962"/>
                    </a:cubicBezTo>
                    <a:lnTo>
                      <a:pt x="21810" y="4962"/>
                    </a:lnTo>
                    <a:lnTo>
                      <a:pt x="14038" y="126"/>
                    </a:lnTo>
                    <a:cubicBezTo>
                      <a:pt x="13897" y="45"/>
                      <a:pt x="13743" y="1"/>
                      <a:pt x="135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9"/>
              <p:cNvSpPr/>
              <p:nvPr/>
            </p:nvSpPr>
            <p:spPr>
              <a:xfrm>
                <a:off x="1935225" y="1890525"/>
                <a:ext cx="798325" cy="349050"/>
              </a:xfrm>
              <a:custGeom>
                <a:avLst/>
                <a:gdLst/>
                <a:ahLst/>
                <a:cxnLst/>
                <a:rect l="l" t="t" r="r" b="b"/>
                <a:pathLst>
                  <a:path w="31933" h="13962" extrusionOk="0">
                    <a:moveTo>
                      <a:pt x="1237" y="1"/>
                    </a:moveTo>
                    <a:cubicBezTo>
                      <a:pt x="548" y="1"/>
                      <a:pt x="1" y="938"/>
                      <a:pt x="687" y="1519"/>
                    </a:cubicBezTo>
                    <a:lnTo>
                      <a:pt x="13697" y="12360"/>
                    </a:lnTo>
                    <a:cubicBezTo>
                      <a:pt x="13830" y="12460"/>
                      <a:pt x="13997" y="12527"/>
                      <a:pt x="14164" y="12527"/>
                    </a:cubicBezTo>
                    <a:lnTo>
                      <a:pt x="30676" y="13961"/>
                    </a:lnTo>
                    <a:lnTo>
                      <a:pt x="30742" y="13961"/>
                    </a:lnTo>
                    <a:cubicBezTo>
                      <a:pt x="30753" y="13962"/>
                      <a:pt x="30765" y="13962"/>
                      <a:pt x="30776" y="13962"/>
                    </a:cubicBezTo>
                    <a:cubicBezTo>
                      <a:pt x="31878" y="13962"/>
                      <a:pt x="31932" y="12326"/>
                      <a:pt x="30842" y="12293"/>
                    </a:cubicBezTo>
                    <a:lnTo>
                      <a:pt x="14564" y="10892"/>
                    </a:lnTo>
                    <a:lnTo>
                      <a:pt x="1788" y="218"/>
                    </a:lnTo>
                    <a:cubicBezTo>
                      <a:pt x="1608" y="66"/>
                      <a:pt x="1417" y="1"/>
                      <a:pt x="1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9"/>
              <p:cNvSpPr/>
              <p:nvPr/>
            </p:nvSpPr>
            <p:spPr>
              <a:xfrm>
                <a:off x="2111050" y="1820900"/>
                <a:ext cx="717825" cy="277725"/>
              </a:xfrm>
              <a:custGeom>
                <a:avLst/>
                <a:gdLst/>
                <a:ahLst/>
                <a:cxnLst/>
                <a:rect l="l" t="t" r="r" b="b"/>
                <a:pathLst>
                  <a:path w="28713" h="11109" extrusionOk="0">
                    <a:moveTo>
                      <a:pt x="1229" y="0"/>
                    </a:moveTo>
                    <a:cubicBezTo>
                      <a:pt x="542" y="0"/>
                      <a:pt x="0" y="943"/>
                      <a:pt x="693" y="1502"/>
                    </a:cubicBezTo>
                    <a:lnTo>
                      <a:pt x="12201" y="10842"/>
                    </a:lnTo>
                    <a:cubicBezTo>
                      <a:pt x="12334" y="10942"/>
                      <a:pt x="12535" y="11009"/>
                      <a:pt x="12735" y="11009"/>
                    </a:cubicBezTo>
                    <a:lnTo>
                      <a:pt x="27595" y="11109"/>
                    </a:lnTo>
                    <a:lnTo>
                      <a:pt x="27595" y="11109"/>
                    </a:lnTo>
                    <a:cubicBezTo>
                      <a:pt x="28713" y="11093"/>
                      <a:pt x="28707" y="9441"/>
                      <a:pt x="27579" y="9441"/>
                    </a:cubicBezTo>
                    <a:lnTo>
                      <a:pt x="13002" y="9374"/>
                    </a:lnTo>
                    <a:lnTo>
                      <a:pt x="1760" y="201"/>
                    </a:lnTo>
                    <a:cubicBezTo>
                      <a:pt x="1586" y="60"/>
                      <a:pt x="1403" y="0"/>
                      <a:pt x="1229" y="0"/>
                    </a:cubicBezTo>
                    <a:close/>
                    <a:moveTo>
                      <a:pt x="27595" y="11109"/>
                    </a:moveTo>
                    <a:cubicBezTo>
                      <a:pt x="27590" y="11109"/>
                      <a:pt x="27584" y="11109"/>
                      <a:pt x="27579" y="11109"/>
                    </a:cubicBezTo>
                    <a:lnTo>
                      <a:pt x="27612" y="11109"/>
                    </a:lnTo>
                    <a:lnTo>
                      <a:pt x="27595" y="1110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9"/>
              <p:cNvSpPr/>
              <p:nvPr/>
            </p:nvSpPr>
            <p:spPr>
              <a:xfrm>
                <a:off x="2540325" y="1906175"/>
                <a:ext cx="173475" cy="320875"/>
              </a:xfrm>
              <a:custGeom>
                <a:avLst/>
                <a:gdLst/>
                <a:ahLst/>
                <a:cxnLst/>
                <a:rect l="l" t="t" r="r" b="b"/>
                <a:pathLst>
                  <a:path w="6939" h="12835" extrusionOk="0">
                    <a:moveTo>
                      <a:pt x="6105" y="1"/>
                    </a:moveTo>
                    <a:cubicBezTo>
                      <a:pt x="5688" y="1"/>
                      <a:pt x="5271" y="276"/>
                      <a:pt x="5271" y="826"/>
                    </a:cubicBezTo>
                    <a:lnTo>
                      <a:pt x="5271" y="6497"/>
                    </a:lnTo>
                    <a:lnTo>
                      <a:pt x="300" y="11434"/>
                    </a:lnTo>
                    <a:cubicBezTo>
                      <a:pt x="0" y="11734"/>
                      <a:pt x="0" y="12268"/>
                      <a:pt x="300" y="12601"/>
                    </a:cubicBezTo>
                    <a:cubicBezTo>
                      <a:pt x="467" y="12768"/>
                      <a:pt x="667" y="12835"/>
                      <a:pt x="901" y="12835"/>
                    </a:cubicBezTo>
                    <a:cubicBezTo>
                      <a:pt x="1134" y="12835"/>
                      <a:pt x="1335" y="12768"/>
                      <a:pt x="1501" y="12601"/>
                    </a:cubicBezTo>
                    <a:lnTo>
                      <a:pt x="6672" y="7431"/>
                    </a:lnTo>
                    <a:cubicBezTo>
                      <a:pt x="6838" y="7264"/>
                      <a:pt x="6905" y="7064"/>
                      <a:pt x="6939" y="6831"/>
                    </a:cubicBezTo>
                    <a:lnTo>
                      <a:pt x="6939" y="826"/>
                    </a:lnTo>
                    <a:cubicBezTo>
                      <a:pt x="6939" y="276"/>
                      <a:pt x="6522" y="1"/>
                      <a:pt x="6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9"/>
              <p:cNvSpPr/>
              <p:nvPr/>
            </p:nvSpPr>
            <p:spPr>
              <a:xfrm>
                <a:off x="1869000" y="1568225"/>
                <a:ext cx="434500" cy="358625"/>
              </a:xfrm>
              <a:custGeom>
                <a:avLst/>
                <a:gdLst/>
                <a:ahLst/>
                <a:cxnLst/>
                <a:rect l="l" t="t" r="r" b="b"/>
                <a:pathLst>
                  <a:path w="17380" h="14345" extrusionOk="0">
                    <a:moveTo>
                      <a:pt x="11207" y="958"/>
                    </a:moveTo>
                    <a:cubicBezTo>
                      <a:pt x="11655" y="958"/>
                      <a:pt x="12076" y="1311"/>
                      <a:pt x="12076" y="1835"/>
                    </a:cubicBezTo>
                    <a:cubicBezTo>
                      <a:pt x="12076" y="2302"/>
                      <a:pt x="11676" y="2703"/>
                      <a:pt x="11209" y="2703"/>
                    </a:cubicBezTo>
                    <a:cubicBezTo>
                      <a:pt x="10442" y="2669"/>
                      <a:pt x="10075" y="1735"/>
                      <a:pt x="10608" y="1202"/>
                    </a:cubicBezTo>
                    <a:cubicBezTo>
                      <a:pt x="10788" y="1033"/>
                      <a:pt x="11000" y="958"/>
                      <a:pt x="11207" y="958"/>
                    </a:cubicBezTo>
                    <a:close/>
                    <a:moveTo>
                      <a:pt x="4240" y="3603"/>
                    </a:moveTo>
                    <a:cubicBezTo>
                      <a:pt x="4680" y="3603"/>
                      <a:pt x="5104" y="3954"/>
                      <a:pt x="5104" y="4471"/>
                    </a:cubicBezTo>
                    <a:cubicBezTo>
                      <a:pt x="5104" y="4938"/>
                      <a:pt x="4704" y="5338"/>
                      <a:pt x="4237" y="5338"/>
                    </a:cubicBezTo>
                    <a:cubicBezTo>
                      <a:pt x="3470" y="5338"/>
                      <a:pt x="3103" y="4404"/>
                      <a:pt x="3637" y="3870"/>
                    </a:cubicBezTo>
                    <a:cubicBezTo>
                      <a:pt x="3811" y="3685"/>
                      <a:pt x="4027" y="3603"/>
                      <a:pt x="4240" y="3603"/>
                    </a:cubicBezTo>
                    <a:close/>
                    <a:moveTo>
                      <a:pt x="17380" y="1"/>
                    </a:moveTo>
                    <a:lnTo>
                      <a:pt x="5571" y="168"/>
                    </a:lnTo>
                    <a:lnTo>
                      <a:pt x="1" y="4804"/>
                    </a:lnTo>
                    <a:lnTo>
                      <a:pt x="4070" y="7973"/>
                    </a:lnTo>
                    <a:lnTo>
                      <a:pt x="2503" y="14344"/>
                    </a:lnTo>
                    <a:lnTo>
                      <a:pt x="12076" y="10508"/>
                    </a:lnTo>
                    <a:lnTo>
                      <a:pt x="13711" y="4371"/>
                    </a:lnTo>
                    <a:lnTo>
                      <a:pt x="173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9"/>
              <p:cNvSpPr/>
              <p:nvPr/>
            </p:nvSpPr>
            <p:spPr>
              <a:xfrm>
                <a:off x="1597150" y="1113575"/>
                <a:ext cx="1088300" cy="768250"/>
              </a:xfrm>
              <a:custGeom>
                <a:avLst/>
                <a:gdLst/>
                <a:ahLst/>
                <a:cxnLst/>
                <a:rect l="l" t="t" r="r" b="b"/>
                <a:pathLst>
                  <a:path w="43532" h="30730" extrusionOk="0">
                    <a:moveTo>
                      <a:pt x="23751" y="708"/>
                    </a:moveTo>
                    <a:cubicBezTo>
                      <a:pt x="29888" y="708"/>
                      <a:pt x="35125" y="5978"/>
                      <a:pt x="37294" y="13483"/>
                    </a:cubicBezTo>
                    <a:lnTo>
                      <a:pt x="36860" y="13650"/>
                    </a:lnTo>
                    <a:cubicBezTo>
                      <a:pt x="34992" y="7179"/>
                      <a:pt x="30822" y="2375"/>
                      <a:pt x="25752" y="1375"/>
                    </a:cubicBezTo>
                    <a:lnTo>
                      <a:pt x="25752" y="1375"/>
                    </a:lnTo>
                    <a:cubicBezTo>
                      <a:pt x="27120" y="2275"/>
                      <a:pt x="28321" y="4110"/>
                      <a:pt x="29321" y="6712"/>
                    </a:cubicBezTo>
                    <a:cubicBezTo>
                      <a:pt x="30322" y="9614"/>
                      <a:pt x="30989" y="12649"/>
                      <a:pt x="31256" y="15718"/>
                    </a:cubicBezTo>
                    <a:lnTo>
                      <a:pt x="30822" y="15885"/>
                    </a:lnTo>
                    <a:cubicBezTo>
                      <a:pt x="29988" y="7412"/>
                      <a:pt x="27120" y="1175"/>
                      <a:pt x="23751" y="1175"/>
                    </a:cubicBezTo>
                    <a:cubicBezTo>
                      <a:pt x="20348" y="1175"/>
                      <a:pt x="17513" y="7446"/>
                      <a:pt x="16679" y="15918"/>
                    </a:cubicBezTo>
                    <a:lnTo>
                      <a:pt x="16179" y="16119"/>
                    </a:lnTo>
                    <a:cubicBezTo>
                      <a:pt x="16445" y="12916"/>
                      <a:pt x="17113" y="9747"/>
                      <a:pt x="18180" y="6712"/>
                    </a:cubicBezTo>
                    <a:cubicBezTo>
                      <a:pt x="19181" y="4110"/>
                      <a:pt x="20382" y="2275"/>
                      <a:pt x="21716" y="1375"/>
                    </a:cubicBezTo>
                    <a:lnTo>
                      <a:pt x="21716" y="1375"/>
                    </a:lnTo>
                    <a:cubicBezTo>
                      <a:pt x="15411" y="2642"/>
                      <a:pt x="10474" y="9781"/>
                      <a:pt x="9707" y="18720"/>
                    </a:cubicBezTo>
                    <a:lnTo>
                      <a:pt x="9240" y="18954"/>
                    </a:lnTo>
                    <a:cubicBezTo>
                      <a:pt x="9974" y="8713"/>
                      <a:pt x="16212" y="708"/>
                      <a:pt x="23751" y="708"/>
                    </a:cubicBezTo>
                    <a:close/>
                    <a:moveTo>
                      <a:pt x="14744" y="26226"/>
                    </a:moveTo>
                    <a:lnTo>
                      <a:pt x="14744" y="26226"/>
                    </a:lnTo>
                    <a:cubicBezTo>
                      <a:pt x="14633" y="26275"/>
                      <a:pt x="14522" y="26324"/>
                      <a:pt x="14411" y="26374"/>
                    </a:cubicBezTo>
                    <a:lnTo>
                      <a:pt x="14411" y="26374"/>
                    </a:lnTo>
                    <a:lnTo>
                      <a:pt x="14411" y="26393"/>
                    </a:lnTo>
                    <a:lnTo>
                      <a:pt x="14744" y="26226"/>
                    </a:lnTo>
                    <a:close/>
                    <a:moveTo>
                      <a:pt x="23726" y="0"/>
                    </a:moveTo>
                    <a:cubicBezTo>
                      <a:pt x="21373" y="0"/>
                      <a:pt x="18970" y="418"/>
                      <a:pt x="16612" y="1308"/>
                    </a:cubicBezTo>
                    <a:cubicBezTo>
                      <a:pt x="4770" y="5811"/>
                      <a:pt x="0" y="19988"/>
                      <a:pt x="6705" y="30729"/>
                    </a:cubicBezTo>
                    <a:cubicBezTo>
                      <a:pt x="9139" y="29031"/>
                      <a:pt x="11728" y="27580"/>
                      <a:pt x="14411" y="26374"/>
                    </a:cubicBezTo>
                    <a:lnTo>
                      <a:pt x="14411" y="26374"/>
                    </a:lnTo>
                    <a:lnTo>
                      <a:pt x="14411" y="26326"/>
                    </a:lnTo>
                    <a:lnTo>
                      <a:pt x="10108" y="22990"/>
                    </a:lnTo>
                    <a:lnTo>
                      <a:pt x="16279" y="17887"/>
                    </a:lnTo>
                    <a:lnTo>
                      <a:pt x="29288" y="17720"/>
                    </a:lnTo>
                    <a:lnTo>
                      <a:pt x="25185" y="22590"/>
                    </a:lnTo>
                    <a:lnTo>
                      <a:pt x="24851" y="22690"/>
                    </a:lnTo>
                    <a:cubicBezTo>
                      <a:pt x="26953" y="22123"/>
                      <a:pt x="29088" y="21689"/>
                      <a:pt x="31256" y="21356"/>
                    </a:cubicBezTo>
                    <a:lnTo>
                      <a:pt x="31256" y="21322"/>
                    </a:lnTo>
                    <a:lnTo>
                      <a:pt x="43531" y="16752"/>
                    </a:lnTo>
                    <a:cubicBezTo>
                      <a:pt x="41848" y="6761"/>
                      <a:pt x="33190" y="0"/>
                      <a:pt x="23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9"/>
              <p:cNvSpPr/>
              <p:nvPr/>
            </p:nvSpPr>
            <p:spPr>
              <a:xfrm>
                <a:off x="2448575" y="1547375"/>
                <a:ext cx="447850" cy="97100"/>
              </a:xfrm>
              <a:custGeom>
                <a:avLst/>
                <a:gdLst/>
                <a:ahLst/>
                <a:cxnLst/>
                <a:rect l="l" t="t" r="r" b="b"/>
                <a:pathLst>
                  <a:path w="17914" h="3884" extrusionOk="0">
                    <a:moveTo>
                      <a:pt x="10242" y="1"/>
                    </a:moveTo>
                    <a:lnTo>
                      <a:pt x="1" y="3837"/>
                    </a:lnTo>
                    <a:cubicBezTo>
                      <a:pt x="1041" y="3855"/>
                      <a:pt x="2729" y="3883"/>
                      <a:pt x="4662" y="3883"/>
                    </a:cubicBezTo>
                    <a:cubicBezTo>
                      <a:pt x="6264" y="3883"/>
                      <a:pt x="8033" y="3864"/>
                      <a:pt x="9741" y="3804"/>
                    </a:cubicBezTo>
                    <a:cubicBezTo>
                      <a:pt x="14011" y="3637"/>
                      <a:pt x="17914" y="3170"/>
                      <a:pt x="17914" y="2069"/>
                    </a:cubicBezTo>
                    <a:lnTo>
                      <a:pt x="102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1" name="Google Shape;841;p39"/>
          <p:cNvSpPr txBox="1"/>
          <p:nvPr/>
        </p:nvSpPr>
        <p:spPr>
          <a:xfrm>
            <a:off x="1337850" y="381005"/>
            <a:ext cx="6468300" cy="26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smtClean="0">
                <a:latin typeface="Be Vietnam"/>
                <a:ea typeface="Be Vietnam"/>
                <a:cs typeface="Be Vietnam"/>
                <a:sym typeface="Be Vietnam"/>
              </a:rPr>
              <a:t>DATA ANALYSIS USING PYTHON (MILESTONE -- 1)</a:t>
            </a:r>
            <a:endParaRPr dirty="0">
              <a:latin typeface="Be Vietnam"/>
              <a:ea typeface="Be Vietnam"/>
              <a:cs typeface="Be Vietnam"/>
              <a:sym typeface="Be Vietnam"/>
            </a:endParaRPr>
          </a:p>
        </p:txBody>
      </p:sp>
      <p:sp>
        <p:nvSpPr>
          <p:cNvPr id="842" name="Google Shape;842;p39"/>
          <p:cNvSpPr txBox="1"/>
          <p:nvPr/>
        </p:nvSpPr>
        <p:spPr>
          <a:xfrm>
            <a:off x="1316516" y="4486514"/>
            <a:ext cx="6468300" cy="262500"/>
          </a:xfrm>
          <a:prstGeom prst="rect">
            <a:avLst/>
          </a:prstGeom>
          <a:noFill/>
          <a:ln>
            <a:noFill/>
          </a:ln>
        </p:spPr>
        <p:txBody>
          <a:bodyPr spcFirstLastPara="1" wrap="square" lIns="91425" tIns="91425" rIns="91425" bIns="91425" anchor="ctr" anchorCtr="0">
            <a:noAutofit/>
          </a:bodyPr>
          <a:lstStyle/>
          <a:p>
            <a:pPr lvl="0" algn="ctr"/>
            <a:r>
              <a:rPr lang="en-US" sz="2000" b="1" dirty="0"/>
              <a:t>Cricket matches between 2008 </a:t>
            </a:r>
            <a:r>
              <a:rPr lang="en-US" sz="2000" b="1" dirty="0" smtClean="0"/>
              <a:t>TO </a:t>
            </a:r>
            <a:r>
              <a:rPr lang="en-US" sz="2000" b="1" dirty="0"/>
              <a:t>2016</a:t>
            </a:r>
            <a:endParaRPr sz="2000" b="1" dirty="0">
              <a:latin typeface="Be Vietnam"/>
              <a:ea typeface="Be Vietnam"/>
              <a:cs typeface="Be Vietnam"/>
              <a:sym typeface="Be Vietnam"/>
            </a:endParaRPr>
          </a:p>
        </p:txBody>
      </p:sp>
      <p:sp>
        <p:nvSpPr>
          <p:cNvPr id="843" name="Google Shape;843;p39"/>
          <p:cNvSpPr/>
          <p:nvPr/>
        </p:nvSpPr>
        <p:spPr>
          <a:xfrm>
            <a:off x="5100013" y="1213716"/>
            <a:ext cx="2831241" cy="619125"/>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solidFill>
                <a:schemeClr val="lt1"/>
              </a:solidFill>
              <a:latin typeface="Inter;90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IN" dirty="0"/>
          </a:p>
        </p:txBody>
      </p:sp>
      <p:sp>
        <p:nvSpPr>
          <p:cNvPr id="3" name="Title 2"/>
          <p:cNvSpPr>
            <a:spLocks noGrp="1"/>
          </p:cNvSpPr>
          <p:nvPr>
            <p:ph type="title"/>
          </p:nvPr>
        </p:nvSpPr>
        <p:spPr/>
        <p:txBody>
          <a:bodyPr/>
          <a:lstStyle/>
          <a:p>
            <a:endParaRPr lang="en-IN"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471" t="10980" r="10471" b="16079"/>
          <a:stretch/>
        </p:blipFill>
        <p:spPr bwMode="auto">
          <a:xfrm>
            <a:off x="937845" y="1172309"/>
            <a:ext cx="7080739" cy="3727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4035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83227" y="1219500"/>
            <a:ext cx="7439891" cy="3381300"/>
          </a:xfrm>
        </p:spPr>
        <p:txBody>
          <a:bodyPr/>
          <a:lstStyle/>
          <a:p>
            <a:r>
              <a:rPr lang="en-IN" sz="1800" dirty="0">
                <a:latin typeface="Times New Roman" pitchFamily="18" charset="0"/>
                <a:cs typeface="Times New Roman" pitchFamily="18" charset="0"/>
              </a:rPr>
              <a:t>Cricket is a sport where strategic decisions, such as whether to bat or bowl first, can have a significant impact on the outcome of a match. However, teams often face challenges in determining the best course of action based on historical data and current match conditions. One of the major challenges is understanding how the outcome of the toss influences the chances of winning, as well as identifying which teams perform better under specific conditions, such as batting first or chasing a target.</a:t>
            </a:r>
          </a:p>
          <a:p>
            <a:endParaRPr lang="en-IN" sz="1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a:r>
              <a:rPr lang="en-IN" sz="2800" dirty="0"/>
              <a:t>Business Problem or Problem Statement </a:t>
            </a:r>
          </a:p>
        </p:txBody>
      </p:sp>
    </p:spTree>
    <p:extLst>
      <p:ext uri="{BB962C8B-B14F-4D97-AF65-F5344CB8AC3E}">
        <p14:creationId xmlns:p14="http://schemas.microsoft.com/office/powerpoint/2010/main" val="12265253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85801" y="1101436"/>
            <a:ext cx="7710054" cy="3499364"/>
          </a:xfrm>
        </p:spPr>
        <p:txBody>
          <a:bodyPr/>
          <a:lstStyle/>
          <a:p>
            <a:endParaRPr lang="en-IN" dirty="0" smtClean="0"/>
          </a:p>
          <a:p>
            <a:endParaRPr lang="en-IN" dirty="0"/>
          </a:p>
          <a:p>
            <a:endParaRPr lang="en-IN" dirty="0" smtClean="0"/>
          </a:p>
          <a:p>
            <a:r>
              <a:rPr lang="en-IN" sz="1600" b="1" dirty="0" smtClean="0">
                <a:latin typeface="Times New Roman" pitchFamily="18" charset="0"/>
                <a:cs typeface="Times New Roman" pitchFamily="18" charset="0"/>
              </a:rPr>
              <a:t>The </a:t>
            </a:r>
            <a:r>
              <a:rPr lang="en-IN" sz="1600" b="1" dirty="0">
                <a:latin typeface="Times New Roman" pitchFamily="18" charset="0"/>
                <a:cs typeface="Times New Roman" pitchFamily="18" charset="0"/>
              </a:rPr>
              <a:t>project also includes a detailed analysis of individual player performances, focusing on those who have won the "Player of the Match" award multiple times. By identifying these key players, the project highlights the individuals who consistently contribute to their teams' success</a:t>
            </a:r>
            <a:r>
              <a:rPr lang="en-IN" sz="1600" b="1" dirty="0" smtClean="0">
                <a:latin typeface="Times New Roman" pitchFamily="18" charset="0"/>
                <a:cs typeface="Times New Roman" pitchFamily="18" charset="0"/>
              </a:rPr>
              <a:t>.</a:t>
            </a:r>
          </a:p>
          <a:p>
            <a:endParaRPr lang="en-IN" sz="1600" b="1" dirty="0">
              <a:latin typeface="Times New Roman" pitchFamily="18" charset="0"/>
              <a:cs typeface="Times New Roman" pitchFamily="18" charset="0"/>
            </a:endParaRPr>
          </a:p>
          <a:p>
            <a:r>
              <a:rPr lang="en-IN" sz="1600" b="1" dirty="0">
                <a:latin typeface="Times New Roman" pitchFamily="18" charset="0"/>
                <a:cs typeface="Times New Roman" pitchFamily="18" charset="0"/>
              </a:rPr>
              <a:t>Next, the project calculates the highest runs scored by teams in individual matches </a:t>
            </a:r>
            <a:r>
              <a:rPr lang="en-IN" sz="1600" b="1" dirty="0" err="1" smtClean="0">
                <a:latin typeface="Times New Roman" pitchFamily="18" charset="0"/>
                <a:cs typeface="Times New Roman" pitchFamily="18" charset="0"/>
              </a:rPr>
              <a:t>anPOd</a:t>
            </a:r>
            <a:r>
              <a:rPr lang="en-IN" sz="1600" b="1" dirty="0" smtClean="0">
                <a:latin typeface="Times New Roman" pitchFamily="18" charset="0"/>
                <a:cs typeface="Times New Roman" pitchFamily="18" charset="0"/>
              </a:rPr>
              <a:t> </a:t>
            </a:r>
            <a:r>
              <a:rPr lang="en-IN" sz="1600" b="1" dirty="0">
                <a:latin typeface="Times New Roman" pitchFamily="18" charset="0"/>
                <a:cs typeface="Times New Roman" pitchFamily="18" charset="0"/>
              </a:rPr>
              <a:t>aggregates the total runs scored by each team across all matches in the dataset. This analysis provides a clear picture of the most prolific teams in terms of scoring</a:t>
            </a:r>
            <a:r>
              <a:rPr lang="en-IN" sz="1600" b="1" dirty="0" smtClean="0">
                <a:latin typeface="Times New Roman" pitchFamily="18" charset="0"/>
                <a:cs typeface="Times New Roman" pitchFamily="18" charset="0"/>
              </a:rPr>
              <a:t>.</a:t>
            </a:r>
          </a:p>
          <a:p>
            <a:endParaRPr lang="en-IN" sz="1600" b="1" dirty="0">
              <a:latin typeface="Times New Roman" pitchFamily="18" charset="0"/>
              <a:cs typeface="Times New Roman" pitchFamily="18" charset="0"/>
            </a:endParaRPr>
          </a:p>
          <a:p>
            <a:r>
              <a:rPr lang="en-IN" sz="1600" b="1" dirty="0">
                <a:latin typeface="Times New Roman" pitchFamily="18" charset="0"/>
                <a:cs typeface="Times New Roman" pitchFamily="18" charset="0"/>
              </a:rPr>
              <a:t>Finally, a chi-square test is conducted to explore the relationship between the city where the match is played and the winning team. This statistical test helps determine whether certain locations are more </a:t>
            </a:r>
            <a:r>
              <a:rPr lang="en-IN" sz="1600" b="1" dirty="0" err="1">
                <a:latin typeface="Times New Roman" pitchFamily="18" charset="0"/>
                <a:cs typeface="Times New Roman" pitchFamily="18" charset="0"/>
              </a:rPr>
              <a:t>favorable</a:t>
            </a:r>
            <a:r>
              <a:rPr lang="en-IN" sz="1600" b="1" dirty="0">
                <a:latin typeface="Times New Roman" pitchFamily="18" charset="0"/>
                <a:cs typeface="Times New Roman" pitchFamily="18" charset="0"/>
              </a:rPr>
              <a:t> for specific teams, potentially due to home-ground advantages or other factors</a:t>
            </a:r>
            <a:r>
              <a:rPr lang="en-IN" sz="1600" b="1" dirty="0" smtClean="0">
                <a:latin typeface="Times New Roman" pitchFamily="18" charset="0"/>
                <a:cs typeface="Times New Roman" pitchFamily="18" charset="0"/>
              </a:rPr>
              <a:t>..</a:t>
            </a:r>
            <a:endParaRPr lang="en-IN" sz="1600" b="1" dirty="0">
              <a:latin typeface="Times New Roman" pitchFamily="18" charset="0"/>
              <a:cs typeface="Times New Roman" pitchFamily="18" charset="0"/>
            </a:endParaRPr>
          </a:p>
          <a:p>
            <a:endParaRPr lang="en-IN" sz="1600" dirty="0" smtClean="0"/>
          </a:p>
        </p:txBody>
      </p:sp>
      <p:sp>
        <p:nvSpPr>
          <p:cNvPr id="3" name="Title 2"/>
          <p:cNvSpPr>
            <a:spLocks noGrp="1"/>
          </p:cNvSpPr>
          <p:nvPr>
            <p:ph type="title"/>
          </p:nvPr>
        </p:nvSpPr>
        <p:spPr/>
        <p:txBody>
          <a:bodyPr/>
          <a:lstStyle/>
          <a:p>
            <a:pPr algn="ctr"/>
            <a:r>
              <a:rPr lang="en-IN" dirty="0" smtClean="0"/>
              <a:t>PROJECT DESCRPTION</a:t>
            </a:r>
            <a:endParaRPr lang="en-IN" dirty="0"/>
          </a:p>
        </p:txBody>
      </p:sp>
    </p:spTree>
    <p:extLst>
      <p:ext uri="{BB962C8B-B14F-4D97-AF65-F5344CB8AC3E}">
        <p14:creationId xmlns:p14="http://schemas.microsoft.com/office/powerpoint/2010/main" val="23703548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72835" y="1219500"/>
            <a:ext cx="7439891" cy="3381300"/>
          </a:xfrm>
        </p:spPr>
        <p:txBody>
          <a:bodyPr/>
          <a:lstStyle/>
          <a:p>
            <a:r>
              <a:rPr lang="en-IN" sz="2000" b="1" dirty="0" smtClean="0">
                <a:latin typeface="Times New Roman" pitchFamily="18" charset="0"/>
                <a:cs typeface="Times New Roman" pitchFamily="18" charset="0"/>
              </a:rPr>
              <a:t>Python</a:t>
            </a:r>
          </a:p>
          <a:p>
            <a:r>
              <a:rPr lang="en-IN" sz="2000" b="1" dirty="0">
                <a:latin typeface="Times New Roman" pitchFamily="18" charset="0"/>
                <a:cs typeface="Times New Roman" pitchFamily="18" charset="0"/>
              </a:rPr>
              <a:t>Exploratory Data Analysis (EDA</a:t>
            </a:r>
            <a:r>
              <a:rPr lang="en-IN" sz="2000" b="1" dirty="0" smtClean="0">
                <a:latin typeface="Times New Roman" pitchFamily="18" charset="0"/>
                <a:cs typeface="Times New Roman" pitchFamily="18" charset="0"/>
              </a:rPr>
              <a:t>)</a:t>
            </a:r>
          </a:p>
          <a:p>
            <a:r>
              <a:rPr lang="en-IN" sz="2000" b="1" dirty="0">
                <a:latin typeface="Times New Roman" pitchFamily="18" charset="0"/>
                <a:cs typeface="Times New Roman" pitchFamily="18" charset="0"/>
              </a:rPr>
              <a:t>Toss Influence </a:t>
            </a:r>
            <a:endParaRPr lang="en-IN" sz="2000" b="1" dirty="0" smtClean="0">
              <a:latin typeface="Times New Roman" pitchFamily="18" charset="0"/>
              <a:cs typeface="Times New Roman" pitchFamily="18" charset="0"/>
            </a:endParaRPr>
          </a:p>
          <a:p>
            <a:r>
              <a:rPr lang="en-IN" sz="2000" b="1" dirty="0" err="1" smtClean="0">
                <a:latin typeface="Times New Roman" pitchFamily="18" charset="0"/>
                <a:cs typeface="Times New Roman" pitchFamily="18" charset="0"/>
              </a:rPr>
              <a:t>PandasMatplotlib</a:t>
            </a:r>
            <a:endParaRPr lang="en-IN" sz="2000" b="1" dirty="0" smtClean="0">
              <a:latin typeface="Times New Roman" pitchFamily="18" charset="0"/>
              <a:cs typeface="Times New Roman" pitchFamily="18" charset="0"/>
            </a:endParaRPr>
          </a:p>
          <a:p>
            <a:r>
              <a:rPr lang="en-IN" sz="2000" b="1" dirty="0" err="1" smtClean="0">
                <a:latin typeface="Times New Roman" pitchFamily="18" charset="0"/>
                <a:cs typeface="Times New Roman" pitchFamily="18" charset="0"/>
              </a:rPr>
              <a:t>SeabornScipyalysisRun</a:t>
            </a:r>
            <a:r>
              <a:rPr lang="en-IN" sz="2000" b="1" dirty="0" smtClean="0">
                <a:latin typeface="Times New Roman" pitchFamily="18" charset="0"/>
                <a:cs typeface="Times New Roman" pitchFamily="18" charset="0"/>
              </a:rPr>
              <a:t> </a:t>
            </a:r>
          </a:p>
          <a:p>
            <a:r>
              <a:rPr lang="en-IN" sz="2000" b="1" dirty="0" smtClean="0">
                <a:latin typeface="Times New Roman" pitchFamily="18" charset="0"/>
                <a:cs typeface="Times New Roman" pitchFamily="18" charset="0"/>
              </a:rPr>
              <a:t>Distribution Analysis Player </a:t>
            </a:r>
          </a:p>
          <a:p>
            <a:r>
              <a:rPr lang="en-IN" sz="2000" b="1" dirty="0" smtClean="0">
                <a:latin typeface="Times New Roman" pitchFamily="18" charset="0"/>
                <a:cs typeface="Times New Roman" pitchFamily="18" charset="0"/>
              </a:rPr>
              <a:t>Performance Analysis</a:t>
            </a:r>
          </a:p>
          <a:p>
            <a:r>
              <a:rPr lang="en-IN" sz="2000" b="1" dirty="0">
                <a:latin typeface="Times New Roman" pitchFamily="18" charset="0"/>
                <a:cs typeface="Times New Roman" pitchFamily="18" charset="0"/>
              </a:rPr>
              <a:t>Chi-Square </a:t>
            </a:r>
            <a:r>
              <a:rPr lang="en-IN" sz="2000" b="1" dirty="0" smtClean="0">
                <a:latin typeface="Times New Roman" pitchFamily="18" charset="0"/>
                <a:cs typeface="Times New Roman" pitchFamily="18" charset="0"/>
              </a:rPr>
              <a:t>Test</a:t>
            </a:r>
          </a:p>
          <a:p>
            <a:r>
              <a:rPr lang="en-IN" sz="2000" b="1" dirty="0">
                <a:latin typeface="Times New Roman" pitchFamily="18" charset="0"/>
                <a:cs typeface="Times New Roman" pitchFamily="18" charset="0"/>
              </a:rPr>
              <a:t>Statistical Significance</a:t>
            </a:r>
          </a:p>
        </p:txBody>
      </p:sp>
      <p:sp>
        <p:nvSpPr>
          <p:cNvPr id="3" name="Title 2"/>
          <p:cNvSpPr>
            <a:spLocks noGrp="1"/>
          </p:cNvSpPr>
          <p:nvPr>
            <p:ph type="title"/>
          </p:nvPr>
        </p:nvSpPr>
        <p:spPr/>
        <p:txBody>
          <a:bodyPr/>
          <a:lstStyle/>
          <a:p>
            <a:r>
              <a:rPr lang="en-IN" dirty="0"/>
              <a:t>Code Implementation </a:t>
            </a:r>
          </a:p>
        </p:txBody>
      </p:sp>
    </p:spTree>
    <p:extLst>
      <p:ext uri="{BB962C8B-B14F-4D97-AF65-F5344CB8AC3E}">
        <p14:creationId xmlns:p14="http://schemas.microsoft.com/office/powerpoint/2010/main" val="30940519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79317" y="1219500"/>
            <a:ext cx="7668491" cy="3381300"/>
          </a:xfrm>
        </p:spPr>
        <p:txBody>
          <a:bodyPr/>
          <a:lstStyle/>
          <a:p>
            <a:pPr marL="139700" indent="0" algn="ctr">
              <a:buNone/>
            </a:pPr>
            <a:endParaRPr lang="en-IN" sz="2000" b="1" dirty="0" smtClean="0"/>
          </a:p>
          <a:p>
            <a:pPr marL="139700" indent="0" algn="ctr">
              <a:buNone/>
            </a:pPr>
            <a:endParaRPr lang="en-IN" sz="2000" b="1" dirty="0" smtClean="0"/>
          </a:p>
          <a:p>
            <a:pPr marL="139700" indent="0">
              <a:buNone/>
            </a:pPr>
            <a:endParaRPr lang="en-US" sz="1600" dirty="0" smtClean="0">
              <a:latin typeface="Times New Roman" panose="02020603050405020304" pitchFamily="18" charset="0"/>
              <a:cs typeface="Times New Roman" panose="02020603050405020304" pitchFamily="18" charset="0"/>
            </a:endParaRPr>
          </a:p>
          <a:p>
            <a:pPr marL="139700" indent="0">
              <a:buNone/>
            </a:pPr>
            <a:endParaRPr lang="en-US" sz="1600" dirty="0">
              <a:latin typeface="Times New Roman" panose="02020603050405020304" pitchFamily="18" charset="0"/>
              <a:cs typeface="Times New Roman" panose="02020603050405020304" pitchFamily="18" charset="0"/>
            </a:endParaRPr>
          </a:p>
          <a:p>
            <a:pPr marL="139700" indent="0">
              <a:buNone/>
            </a:pPr>
            <a:endParaRPr lang="en-US" sz="1600" dirty="0" smtClean="0">
              <a:latin typeface="Times New Roman" panose="02020603050405020304" pitchFamily="18" charset="0"/>
              <a:cs typeface="Times New Roman" panose="02020603050405020304" pitchFamily="18" charset="0"/>
            </a:endParaRPr>
          </a:p>
          <a:p>
            <a:pPr marL="139700" indent="0">
              <a:buNone/>
            </a:pPr>
            <a:endParaRPr lang="en-US" sz="1600" dirty="0">
              <a:latin typeface="Times New Roman" panose="02020603050405020304" pitchFamily="18" charset="0"/>
              <a:cs typeface="Times New Roman" panose="02020603050405020304" pitchFamily="18" charset="0"/>
            </a:endParaRPr>
          </a:p>
          <a:p>
            <a:pPr marL="139700" indent="0">
              <a:buNone/>
            </a:pPr>
            <a:endParaRPr lang="en-US" sz="1600" dirty="0" smtClean="0">
              <a:latin typeface="Times New Roman" panose="02020603050405020304" pitchFamily="18" charset="0"/>
              <a:cs typeface="Times New Roman" panose="02020603050405020304" pitchFamily="18" charset="0"/>
            </a:endParaRPr>
          </a:p>
          <a:p>
            <a:pPr marL="139700" indent="0" algn="ctr">
              <a:buNone/>
            </a:pPr>
            <a:endParaRPr lang="en-US" sz="2400" b="1" dirty="0" smtClean="0">
              <a:solidFill>
                <a:srgbClr val="7030A0"/>
              </a:solidFill>
              <a:latin typeface="Times New Roman" panose="02020603050405020304" pitchFamily="18" charset="0"/>
              <a:cs typeface="Times New Roman" panose="02020603050405020304" pitchFamily="18" charset="0"/>
            </a:endParaRPr>
          </a:p>
          <a:p>
            <a:pPr marL="139700" indent="0" algn="ctr">
              <a:buNone/>
            </a:pPr>
            <a:r>
              <a:rPr lang="en-US" sz="2400" b="1" dirty="0" smtClean="0">
                <a:solidFill>
                  <a:srgbClr val="7030A0"/>
                </a:solidFill>
                <a:latin typeface="Times New Roman" panose="02020603050405020304" pitchFamily="18" charset="0"/>
                <a:cs typeface="Times New Roman" panose="02020603050405020304" pitchFamily="18" charset="0"/>
              </a:rPr>
              <a:t>CHI SQUARE TESTING</a:t>
            </a:r>
          </a:p>
          <a:p>
            <a:pPr marL="139700" indent="0">
              <a:buNone/>
            </a:pPr>
            <a:endParaRPr lang="en-US" sz="1600" dirty="0">
              <a:solidFill>
                <a:srgbClr val="7030A0"/>
              </a:solidFill>
              <a:latin typeface="Times New Roman" panose="02020603050405020304" pitchFamily="18" charset="0"/>
              <a:cs typeface="Times New Roman" panose="02020603050405020304" pitchFamily="18" charset="0"/>
            </a:endParaRPr>
          </a:p>
          <a:p>
            <a:pPr marL="139700" indent="0">
              <a:buNone/>
            </a:pPr>
            <a:r>
              <a:rPr lang="en-US" sz="1600" dirty="0" smtClean="0">
                <a:latin typeface="Times New Roman" panose="02020603050405020304" pitchFamily="18" charset="0"/>
                <a:cs typeface="Times New Roman" panose="02020603050405020304" pitchFamily="18" charset="0"/>
              </a:rPr>
              <a:t>To </a:t>
            </a:r>
            <a:r>
              <a:rPr lang="en-US" sz="1600" dirty="0">
                <a:latin typeface="Times New Roman" panose="02020603050405020304" pitchFamily="18" charset="0"/>
                <a:cs typeface="Times New Roman" panose="02020603050405020304" pitchFamily="18" charset="0"/>
              </a:rPr>
              <a:t>assess if there is a significant association between the </a:t>
            </a:r>
            <a:r>
              <a:rPr lang="en-US" sz="1600" dirty="0" smtClean="0">
                <a:latin typeface="Times New Roman" panose="02020603050405020304" pitchFamily="18" charset="0"/>
                <a:cs typeface="Times New Roman" panose="02020603050405020304" pitchFamily="18" charset="0"/>
              </a:rPr>
              <a:t>city and winner</a:t>
            </a:r>
          </a:p>
          <a:p>
            <a:pPr marL="139700" indent="0">
              <a:buNone/>
            </a:pPr>
            <a:endParaRPr lang="en-US" sz="1600" dirty="0" smtClean="0">
              <a:latin typeface="Times New Roman" panose="02020603050405020304" pitchFamily="18" charset="0"/>
              <a:cs typeface="Times New Roman" panose="02020603050405020304" pitchFamily="18" charset="0"/>
            </a:endParaRPr>
          </a:p>
          <a:p>
            <a:pPr marL="139700" indent="0">
              <a:buNone/>
            </a:pPr>
            <a:endParaRPr lang="en-US" altLang="en-US" sz="1600" b="1" dirty="0" smtClean="0">
              <a:solidFill>
                <a:schemeClr val="bg1"/>
              </a:solidFill>
              <a:latin typeface="Times New Roman" panose="02020603050405020304" pitchFamily="18" charset="0"/>
              <a:cs typeface="Times New Roman" panose="02020603050405020304" pitchFamily="18" charset="0"/>
            </a:endParaRPr>
          </a:p>
          <a:p>
            <a:pPr marL="139700" indent="0">
              <a:buNone/>
            </a:pPr>
            <a:r>
              <a:rPr lang="en-US" altLang="en-US" sz="1600" b="1" dirty="0" smtClean="0">
                <a:solidFill>
                  <a:schemeClr val="bg1"/>
                </a:solidFill>
                <a:latin typeface="Times New Roman" panose="02020603050405020304" pitchFamily="18" charset="0"/>
                <a:cs typeface="Times New Roman" panose="02020603050405020304" pitchFamily="18" charset="0"/>
              </a:rPr>
              <a:t>p-Value : </a:t>
            </a:r>
            <a:r>
              <a:rPr lang="en-IN" sz="1600" dirty="0" smtClean="0"/>
              <a:t>8.258671120736886e-124</a:t>
            </a:r>
          </a:p>
          <a:p>
            <a:pPr marL="139700" lvl="0" indent="0">
              <a:buNone/>
            </a:pPr>
            <a:r>
              <a:rPr lang="en-US" altLang="en-US" sz="1600" b="1" dirty="0">
                <a:solidFill>
                  <a:schemeClr val="bg1"/>
                </a:solidFill>
                <a:latin typeface="Times New Roman" panose="02020603050405020304" pitchFamily="18" charset="0"/>
                <a:cs typeface="Times New Roman" panose="02020603050405020304" pitchFamily="18" charset="0"/>
              </a:rPr>
              <a:t>Degrees of Freedom (</a:t>
            </a:r>
            <a:r>
              <a:rPr lang="en-US" altLang="en-US" sz="1600" b="1" dirty="0" err="1" smtClean="0">
                <a:solidFill>
                  <a:schemeClr val="bg1"/>
                </a:solidFill>
                <a:latin typeface="Times New Roman" panose="02020603050405020304" pitchFamily="18" charset="0"/>
                <a:cs typeface="Times New Roman" panose="02020603050405020304" pitchFamily="18" charset="0"/>
              </a:rPr>
              <a:t>dof</a:t>
            </a:r>
            <a:r>
              <a:rPr lang="en-US" altLang="en-US" sz="1600" b="1" dirty="0">
                <a:solidFill>
                  <a:schemeClr val="bg1"/>
                </a:solidFill>
                <a:latin typeface="Times New Roman" panose="02020603050405020304" pitchFamily="18" charset="0"/>
                <a:cs typeface="Times New Roman" panose="02020603050405020304" pitchFamily="18" charset="0"/>
              </a:rPr>
              <a:t>):</a:t>
            </a:r>
            <a:r>
              <a:rPr lang="en-US" altLang="en-US" sz="1600" dirty="0">
                <a:solidFill>
                  <a:schemeClr val="bg1"/>
                </a:solidFill>
                <a:latin typeface="Times New Roman" panose="02020603050405020304" pitchFamily="18" charset="0"/>
                <a:cs typeface="Times New Roman" panose="02020603050405020304" pitchFamily="18" charset="0"/>
              </a:rPr>
              <a:t> </a:t>
            </a:r>
            <a:r>
              <a:rPr lang="en-IN" sz="1600" dirty="0"/>
              <a:t>377</a:t>
            </a:r>
            <a:endParaRPr lang="en-US" altLang="en-US" sz="1600" dirty="0">
              <a:solidFill>
                <a:schemeClr val="bg1"/>
              </a:solidFill>
              <a:latin typeface="Times New Roman" panose="02020603050405020304" pitchFamily="18" charset="0"/>
              <a:cs typeface="Times New Roman" panose="02020603050405020304" pitchFamily="18" charset="0"/>
            </a:endParaRPr>
          </a:p>
          <a:p>
            <a:pPr marL="139700" indent="0">
              <a:buNone/>
            </a:pPr>
            <a:r>
              <a:rPr lang="en-IN" sz="1600" dirty="0" smtClean="0">
                <a:solidFill>
                  <a:schemeClr val="bg1"/>
                </a:solidFill>
              </a:rPr>
              <a:t>alpha</a:t>
            </a:r>
            <a:r>
              <a:rPr lang="en-IN" sz="1600" b="1" dirty="0" smtClean="0">
                <a:solidFill>
                  <a:schemeClr val="bg1"/>
                </a:solidFill>
              </a:rPr>
              <a:t> </a:t>
            </a:r>
            <a:r>
              <a:rPr lang="en-IN" sz="1600" b="1" dirty="0">
                <a:solidFill>
                  <a:schemeClr val="bg1"/>
                </a:solidFill>
              </a:rPr>
              <a:t>= </a:t>
            </a:r>
            <a:r>
              <a:rPr lang="en-IN" sz="1600" b="1" dirty="0" smtClean="0">
                <a:solidFill>
                  <a:schemeClr val="bg1"/>
                </a:solidFill>
              </a:rPr>
              <a:t>0.05</a:t>
            </a:r>
          </a:p>
          <a:p>
            <a:pPr marL="139700" indent="0">
              <a:buNone/>
            </a:pPr>
            <a:endParaRPr lang="en-IN" sz="1600" b="1" dirty="0">
              <a:solidFill>
                <a:schemeClr val="bg1"/>
              </a:solidFill>
            </a:endParaRPr>
          </a:p>
          <a:p>
            <a:pPr marL="139700" indent="0">
              <a:buNone/>
            </a:pPr>
            <a:r>
              <a:rPr lang="en-IN" sz="1600" b="1" dirty="0" smtClean="0">
                <a:solidFill>
                  <a:schemeClr val="bg1"/>
                </a:solidFill>
              </a:rPr>
              <a:t>Result : </a:t>
            </a:r>
          </a:p>
          <a:p>
            <a:pPr marL="139700" lvl="0" indent="0">
              <a:buNone/>
            </a:pPr>
            <a:r>
              <a:rPr lang="en-US" sz="1600" dirty="0">
                <a:latin typeface="Times New Roman" panose="02020603050405020304" pitchFamily="18" charset="0"/>
                <a:cs typeface="Times New Roman" panose="02020603050405020304" pitchFamily="18" charset="0"/>
              </a:rPr>
              <a:t>Reject the null hypothesis at alpha = 0.05.</a:t>
            </a:r>
          </a:p>
          <a:p>
            <a:pPr marL="139700" lvl="0" indent="0">
              <a:buNone/>
            </a:pPr>
            <a:r>
              <a:rPr lang="en-US" altLang="en-US" sz="1600" dirty="0">
                <a:solidFill>
                  <a:schemeClr val="bg1"/>
                </a:solidFill>
                <a:latin typeface="Times New Roman" panose="02020603050405020304" pitchFamily="18" charset="0"/>
                <a:cs typeface="Times New Roman" panose="02020603050405020304" pitchFamily="18" charset="0"/>
              </a:rPr>
              <a:t>There is </a:t>
            </a:r>
            <a:r>
              <a:rPr lang="en-US" sz="1600" dirty="0">
                <a:latin typeface="Times New Roman" panose="02020603050405020304" pitchFamily="18" charset="0"/>
                <a:cs typeface="Times New Roman" panose="02020603050405020304" pitchFamily="18" charset="0"/>
              </a:rPr>
              <a:t>a </a:t>
            </a:r>
            <a:r>
              <a:rPr lang="en-US" sz="1600" dirty="0">
                <a:solidFill>
                  <a:srgbClr val="FF0000"/>
                </a:solidFill>
                <a:latin typeface="Times New Roman" panose="02020603050405020304" pitchFamily="18" charset="0"/>
                <a:cs typeface="Times New Roman" panose="02020603050405020304" pitchFamily="18" charset="0"/>
              </a:rPr>
              <a:t>statistically significant association </a:t>
            </a:r>
            <a:r>
              <a:rPr lang="en-US" sz="1600" dirty="0">
                <a:latin typeface="Times New Roman" panose="02020603050405020304" pitchFamily="18" charset="0"/>
                <a:cs typeface="Times New Roman" panose="02020603050405020304" pitchFamily="18" charset="0"/>
              </a:rPr>
              <a:t>between </a:t>
            </a:r>
            <a:r>
              <a:rPr lang="en-US" sz="1600" dirty="0" smtClean="0">
                <a:latin typeface="Times New Roman" panose="02020603050405020304" pitchFamily="18" charset="0"/>
                <a:cs typeface="Times New Roman" panose="02020603050405020304" pitchFamily="18" charset="0"/>
              </a:rPr>
              <a:t>city </a:t>
            </a:r>
            <a:r>
              <a:rPr lang="en-US" sz="1600" dirty="0">
                <a:latin typeface="Times New Roman" panose="02020603050405020304" pitchFamily="18" charset="0"/>
                <a:cs typeface="Times New Roman" panose="02020603050405020304" pitchFamily="18" charset="0"/>
              </a:rPr>
              <a:t>and </a:t>
            </a:r>
            <a:r>
              <a:rPr lang="en-US" sz="1600" dirty="0" smtClean="0">
                <a:latin typeface="Times New Roman" panose="02020603050405020304" pitchFamily="18" charset="0"/>
                <a:cs typeface="Times New Roman" panose="02020603050405020304" pitchFamily="18" charset="0"/>
              </a:rPr>
              <a:t>winner. </a:t>
            </a:r>
            <a:endParaRPr lang="en-US" altLang="en-US" sz="1600" dirty="0">
              <a:solidFill>
                <a:schemeClr val="tx1"/>
              </a:solidFill>
              <a:latin typeface="Times New Roman" panose="02020603050405020304" pitchFamily="18" charset="0"/>
              <a:cs typeface="Times New Roman" panose="02020603050405020304" pitchFamily="18" charset="0"/>
            </a:endParaRPr>
          </a:p>
          <a:p>
            <a:pPr marL="139700" indent="0">
              <a:buNone/>
            </a:pPr>
            <a:endParaRPr lang="en-IN" sz="1600" b="1" dirty="0"/>
          </a:p>
          <a:p>
            <a:pPr marL="139700" indent="0">
              <a:buNone/>
            </a:pPr>
            <a:endParaRPr lang="en-IN" sz="1600" b="1" dirty="0" smtClean="0"/>
          </a:p>
          <a:p>
            <a:pPr marL="139700" indent="0">
              <a:buNone/>
            </a:pPr>
            <a:endParaRPr lang="en-IN" sz="1600" b="1" dirty="0"/>
          </a:p>
          <a:p>
            <a:pPr marL="139700" indent="0">
              <a:buNone/>
            </a:pPr>
            <a:endParaRPr lang="en-IN" sz="2000" b="1" dirty="0" smtClean="0"/>
          </a:p>
          <a:p>
            <a:pPr marL="139700" indent="0">
              <a:buNone/>
            </a:pPr>
            <a:endParaRPr lang="en-IN" sz="2000" b="1" dirty="0"/>
          </a:p>
          <a:p>
            <a:pPr marL="139700" indent="0">
              <a:buNone/>
            </a:pPr>
            <a:endParaRPr lang="en-IN" sz="2000" b="1" dirty="0" smtClean="0"/>
          </a:p>
          <a:p>
            <a:pPr marL="139700" indent="0">
              <a:buNone/>
            </a:pPr>
            <a:endParaRPr lang="en-IN" sz="2000" b="1" dirty="0"/>
          </a:p>
          <a:p>
            <a:pPr marL="139700" indent="0">
              <a:buNone/>
            </a:pPr>
            <a:endParaRPr lang="en-IN" sz="2000" b="1" dirty="0"/>
          </a:p>
        </p:txBody>
      </p:sp>
      <p:sp>
        <p:nvSpPr>
          <p:cNvPr id="3" name="Title 2"/>
          <p:cNvSpPr>
            <a:spLocks noGrp="1"/>
          </p:cNvSpPr>
          <p:nvPr>
            <p:ph type="title"/>
          </p:nvPr>
        </p:nvSpPr>
        <p:spPr/>
        <p:txBody>
          <a:bodyPr/>
          <a:lstStyle/>
          <a:p>
            <a:pPr algn="ctr"/>
            <a:r>
              <a:rPr lang="en-IN" sz="3200" b="1" dirty="0">
                <a:latin typeface="Times New Roman" panose="02020603050405020304" pitchFamily="18" charset="0"/>
                <a:cs typeface="Times New Roman" panose="02020603050405020304" pitchFamily="18" charset="0"/>
              </a:rPr>
              <a:t>STATISTICAL TESTS</a:t>
            </a:r>
            <a:endParaRPr lang="en-IN" b="1" dirty="0"/>
          </a:p>
        </p:txBody>
      </p:sp>
    </p:spTree>
    <p:extLst>
      <p:ext uri="{BB962C8B-B14F-4D97-AF65-F5344CB8AC3E}">
        <p14:creationId xmlns:p14="http://schemas.microsoft.com/office/powerpoint/2010/main" val="42099629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52055" y="1219500"/>
            <a:ext cx="7429499" cy="3674618"/>
          </a:xfrm>
        </p:spPr>
        <p:txBody>
          <a:bodyPr/>
          <a:lstStyle/>
          <a:p>
            <a:r>
              <a:rPr lang="en-IN" sz="2000" dirty="0"/>
              <a:t>Analysis also indicates that some teams had a higher success rate in winning tosses, which contributed to their overall success. Additionally, the frequency of matches in each season highlights fluctuations in team performance over time. Teams with more consistent toss wins and the ability to set or chase high targets exhibited a greater likelihood of winning by runs or wickets. The 'Player of the Match' often came from teams that utilized toss advantages effectively. Overall, the data underscores the significance of toss decisions and batting first, revealing patterns that could inform future strategies for teams and analysts alike.</a:t>
            </a:r>
          </a:p>
          <a:p>
            <a:endParaRPr lang="en-IN" sz="2000" dirty="0"/>
          </a:p>
        </p:txBody>
      </p:sp>
      <p:sp>
        <p:nvSpPr>
          <p:cNvPr id="3" name="Title 2"/>
          <p:cNvSpPr>
            <a:spLocks noGrp="1"/>
          </p:cNvSpPr>
          <p:nvPr>
            <p:ph type="title"/>
          </p:nvPr>
        </p:nvSpPr>
        <p:spPr/>
        <p:txBody>
          <a:bodyPr/>
          <a:lstStyle/>
          <a:p>
            <a:pPr algn="ctr"/>
            <a:r>
              <a:rPr lang="en-IN" dirty="0" smtClean="0">
                <a:latin typeface="Times New Roman" pitchFamily="18" charset="0"/>
                <a:cs typeface="Times New Roman" pitchFamily="18" charset="0"/>
              </a:rPr>
              <a:t>CONCLUSION</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7999844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IN"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42656627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0815"/>
        <p:cNvGrpSpPr/>
        <p:nvPr/>
      </p:nvGrpSpPr>
      <p:grpSpPr>
        <a:xfrm>
          <a:off x="0" y="0"/>
          <a:ext cx="0" cy="0"/>
          <a:chOff x="0" y="0"/>
          <a:chExt cx="0" cy="0"/>
        </a:xfrm>
      </p:grpSpPr>
      <p:pic>
        <p:nvPicPr>
          <p:cNvPr id="10816" name="Google Shape;10816;p91">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40"/>
          <p:cNvSpPr txBox="1">
            <a:spLocks noGrp="1"/>
          </p:cNvSpPr>
          <p:nvPr>
            <p:ph type="title"/>
          </p:nvPr>
        </p:nvSpPr>
        <p:spPr>
          <a:xfrm>
            <a:off x="714375" y="348375"/>
            <a:ext cx="7715100" cy="6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smtClean="0"/>
              <a:t>AIM OF THE PROJECT</a:t>
            </a:r>
            <a:endParaRPr dirty="0"/>
          </a:p>
        </p:txBody>
      </p:sp>
      <p:sp>
        <p:nvSpPr>
          <p:cNvPr id="849" name="Google Shape;849;p40"/>
          <p:cNvSpPr txBox="1">
            <a:spLocks noGrp="1"/>
          </p:cNvSpPr>
          <p:nvPr>
            <p:ph type="body" idx="1"/>
          </p:nvPr>
        </p:nvSpPr>
        <p:spPr>
          <a:xfrm>
            <a:off x="818284" y="1080654"/>
            <a:ext cx="7715100" cy="3574473"/>
          </a:xfrm>
          <a:prstGeom prst="rect">
            <a:avLst/>
          </a:prstGeom>
        </p:spPr>
        <p:txBody>
          <a:bodyPr spcFirstLastPara="1" wrap="square" lIns="91425" tIns="91425" rIns="91425" bIns="91425" anchor="ctr" anchorCtr="0">
            <a:noAutofit/>
          </a:bodyPr>
          <a:lstStyle/>
          <a:p>
            <a:pPr lvl="0"/>
            <a:endParaRPr lang="en-IN" sz="1050" b="1" dirty="0" smtClean="0"/>
          </a:p>
          <a:p>
            <a:pPr lvl="0"/>
            <a:endParaRPr lang="en-IN" sz="1050" b="1" dirty="0"/>
          </a:p>
          <a:p>
            <a:pPr lvl="0"/>
            <a:endParaRPr lang="en-IN" sz="1050" b="1" dirty="0" smtClean="0"/>
          </a:p>
          <a:p>
            <a:pPr lvl="0"/>
            <a:endParaRPr lang="en-IN" sz="1050" b="1" dirty="0"/>
          </a:p>
          <a:p>
            <a:pPr lvl="0"/>
            <a:endParaRPr lang="en-IN" sz="1050" b="1" dirty="0" smtClean="0"/>
          </a:p>
          <a:p>
            <a:pPr lvl="0"/>
            <a:endParaRPr lang="en-IN" sz="1050" b="1" dirty="0"/>
          </a:p>
          <a:p>
            <a:pPr lvl="0"/>
            <a:endParaRPr lang="en-IN" sz="1050" b="1" dirty="0" smtClean="0"/>
          </a:p>
          <a:p>
            <a:pPr lvl="0"/>
            <a:endParaRPr lang="en-IN" sz="1050" b="1" dirty="0"/>
          </a:p>
          <a:p>
            <a:pPr lvl="0"/>
            <a:endParaRPr lang="en-IN" sz="1050" b="1" dirty="0" smtClean="0"/>
          </a:p>
          <a:p>
            <a:pPr lvl="0"/>
            <a:endParaRPr lang="en-IN" sz="1050" b="1" dirty="0"/>
          </a:p>
          <a:p>
            <a:pPr lvl="0"/>
            <a:endParaRPr lang="en-IN" sz="1050" b="1" dirty="0" smtClean="0"/>
          </a:p>
          <a:p>
            <a:pPr lvl="0"/>
            <a:endParaRPr lang="en-IN" sz="1050" b="1" dirty="0"/>
          </a:p>
          <a:p>
            <a:pPr lvl="0"/>
            <a:endParaRPr lang="en-IN" sz="1050" b="1" dirty="0" smtClean="0"/>
          </a:p>
          <a:p>
            <a:pPr lvl="0"/>
            <a:endParaRPr lang="en-IN" sz="1050" b="1" dirty="0"/>
          </a:p>
          <a:p>
            <a:pPr lvl="0"/>
            <a:endParaRPr lang="en-IN" sz="1050" b="1" dirty="0" smtClean="0"/>
          </a:p>
          <a:p>
            <a:pPr lvl="0"/>
            <a:endParaRPr lang="en-IN" sz="1050" b="1" dirty="0"/>
          </a:p>
          <a:p>
            <a:pPr lvl="0"/>
            <a:endParaRPr lang="en-IN" sz="1050" b="1" dirty="0" smtClean="0"/>
          </a:p>
          <a:p>
            <a:pPr lvl="0"/>
            <a:endParaRPr lang="en-IN" sz="1050" b="1" dirty="0"/>
          </a:p>
          <a:p>
            <a:pPr lvl="0"/>
            <a:r>
              <a:rPr lang="en-IN" sz="1600" b="1" dirty="0" smtClean="0"/>
              <a:t>Objective</a:t>
            </a:r>
            <a:r>
              <a:rPr lang="en-IN" sz="1600" b="1" dirty="0"/>
              <a:t>:</a:t>
            </a:r>
            <a:r>
              <a:rPr lang="en-IN" sz="1600" dirty="0"/>
              <a:t> To </a:t>
            </a:r>
            <a:r>
              <a:rPr lang="en-IN" sz="1600" dirty="0" err="1"/>
              <a:t>analyze</a:t>
            </a:r>
            <a:r>
              <a:rPr lang="en-IN" sz="1600" dirty="0"/>
              <a:t> the influence of various factors such as the toss, batting order, </a:t>
            </a:r>
            <a:r>
              <a:rPr lang="en-IN" sz="1600" dirty="0" smtClean="0"/>
              <a:t>city and </a:t>
            </a:r>
            <a:r>
              <a:rPr lang="en-IN" sz="1600" dirty="0"/>
              <a:t>player performance on match outcomes in cricket</a:t>
            </a:r>
            <a:r>
              <a:rPr lang="en-IN" sz="1600" dirty="0" smtClean="0"/>
              <a:t>.</a:t>
            </a:r>
          </a:p>
          <a:p>
            <a:pPr lvl="0"/>
            <a:endParaRPr lang="en-IN" sz="1600" dirty="0"/>
          </a:p>
          <a:p>
            <a:pPr lvl="0"/>
            <a:endParaRPr lang="en-IN" sz="1600" dirty="0"/>
          </a:p>
          <a:p>
            <a:pPr lvl="0"/>
            <a:r>
              <a:rPr lang="en-IN" sz="1600" b="1" dirty="0"/>
              <a:t>Goals:</a:t>
            </a:r>
            <a:endParaRPr lang="en-IN" sz="1600" dirty="0"/>
          </a:p>
          <a:p>
            <a:pPr lvl="1"/>
            <a:r>
              <a:rPr lang="en-IN" sz="1600" dirty="0"/>
              <a:t>Determine how the toss decision affects match outcomes.</a:t>
            </a:r>
          </a:p>
          <a:p>
            <a:pPr lvl="1"/>
            <a:r>
              <a:rPr lang="en-IN" sz="1600" dirty="0"/>
              <a:t>Identify the highest scoring teams and the distribution of runs across overs.</a:t>
            </a:r>
          </a:p>
          <a:p>
            <a:pPr lvl="1"/>
            <a:r>
              <a:rPr lang="en-IN" sz="1600" dirty="0" err="1"/>
              <a:t>Analyze</a:t>
            </a:r>
            <a:r>
              <a:rPr lang="en-IN" sz="1600" dirty="0"/>
              <a:t> which players have won the most "Player of the Match" awards.</a:t>
            </a:r>
          </a:p>
          <a:p>
            <a:pPr lvl="1"/>
            <a:r>
              <a:rPr lang="en-IN" sz="1600" dirty="0"/>
              <a:t>Perform a chi-square test to explore any relationship between the city and match winners.</a:t>
            </a:r>
          </a:p>
          <a:p>
            <a:pPr marL="152400" lvl="0" indent="0">
              <a:buSzPts val="1200"/>
              <a:buNone/>
            </a:pPr>
            <a:endParaRPr lang="en-IN" sz="1050" dirty="0"/>
          </a:p>
          <a:p>
            <a:pPr marL="152400" lvl="0" indent="0">
              <a:buSzPts val="1200"/>
              <a:buNone/>
            </a:pPr>
            <a:endParaRPr lang="en-IN" sz="1050" dirty="0" smtClean="0"/>
          </a:p>
          <a:p>
            <a:pPr marL="152400" lvl="0" indent="0">
              <a:buSzPts val="1200"/>
              <a:buNone/>
            </a:pPr>
            <a:endParaRPr lang="en-IN" sz="1050" dirty="0"/>
          </a:p>
          <a:p>
            <a:pPr marL="152400" lvl="0" indent="0">
              <a:buSzPts val="1200"/>
              <a:buNone/>
            </a:pPr>
            <a:endParaRPr lang="en-IN" sz="1050" dirty="0" smtClean="0"/>
          </a:p>
          <a:p>
            <a:pPr marL="152400" lvl="0" indent="0">
              <a:buSzPts val="1200"/>
              <a:buNone/>
            </a:pPr>
            <a:endParaRPr lang="en-IN" sz="1050" dirty="0"/>
          </a:p>
          <a:p>
            <a:pPr marL="152400" lvl="0" indent="0">
              <a:buSzPts val="1200"/>
              <a:buNone/>
            </a:pPr>
            <a:endParaRPr lang="en-IN" sz="1050" dirty="0" smtClean="0"/>
          </a:p>
          <a:p>
            <a:pPr marL="152400" lvl="0" indent="0">
              <a:buSzPts val="1200"/>
              <a:buNone/>
            </a:pPr>
            <a:endParaRPr lang="en-IN" dirty="0" smtClean="0"/>
          </a:p>
          <a:p>
            <a:pPr marL="152400" lvl="0" indent="0">
              <a:buSzPts val="1200"/>
              <a:buNone/>
            </a:pPr>
            <a:endParaRPr lang="en-IN" sz="1400" b="1" dirty="0" smtClean="0"/>
          </a:p>
          <a:p>
            <a:pPr marL="152400" lvl="0" indent="0">
              <a:buSzPts val="1200"/>
              <a:buNone/>
            </a:pPr>
            <a:endParaRPr lang="en-IN" sz="1400" b="1" dirty="0"/>
          </a:p>
          <a:p>
            <a:pPr marL="139700" indent="0">
              <a:buNone/>
            </a:pPr>
            <a:endParaRPr lang="en-IN" dirty="0"/>
          </a:p>
          <a:p>
            <a:pPr marL="152400" lvl="0" indent="0">
              <a:buSzPts val="1200"/>
              <a:buNone/>
            </a:pPr>
            <a:endParaRPr lang="en-IN" dirty="0" smtClean="0"/>
          </a:p>
          <a:p>
            <a:pPr marL="152400" lvl="0" indent="0">
              <a:buSzPts val="1200"/>
              <a:buNone/>
            </a:pPr>
            <a:endParaRPr lang="en-IN" dirty="0" smtClean="0"/>
          </a:p>
          <a:p>
            <a:pPr marL="152400" lvl="0" indent="0">
              <a:buSzPts val="1200"/>
              <a:buNone/>
            </a:pPr>
            <a:endParaRPr lang="en-IN" dirty="0"/>
          </a:p>
          <a:p>
            <a:pPr marL="152400" lvl="0" indent="0">
              <a:buSzPts val="1200"/>
              <a:buNone/>
            </a:pPr>
            <a:endParaRPr lang="en-IN" dirty="0" smtClean="0"/>
          </a:p>
          <a:p>
            <a:pPr marL="152400" lvl="0" indent="0">
              <a:buSzPts val="1200"/>
              <a:buNone/>
            </a:pPr>
            <a:endParaRPr lang="en-IN" dirty="0"/>
          </a:p>
          <a:p>
            <a:pPr marL="152400" lvl="0" indent="0">
              <a:buSzPts val="1200"/>
              <a:buNone/>
            </a:pPr>
            <a:endParaRPr lang="en-IN" dirty="0" smtClean="0"/>
          </a:p>
          <a:p>
            <a:pPr marL="152400" lvl="0" indent="0">
              <a:buSzPts val="1200"/>
              <a:buNone/>
            </a:pPr>
            <a:endParaRPr lang="en-IN" dirty="0"/>
          </a:p>
          <a:p>
            <a:pPr marL="152400" lvl="0" indent="0">
              <a:buSzPts val="1200"/>
              <a:buNone/>
            </a:pP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41"/>
          <p:cNvSpPr txBox="1">
            <a:spLocks noGrp="1"/>
          </p:cNvSpPr>
          <p:nvPr>
            <p:ph type="body" idx="1"/>
          </p:nvPr>
        </p:nvSpPr>
        <p:spPr>
          <a:xfrm>
            <a:off x="841663" y="1132609"/>
            <a:ext cx="7439891" cy="3678382"/>
          </a:xfrm>
          <a:prstGeom prst="rect">
            <a:avLst/>
          </a:prstGeom>
        </p:spPr>
        <p:txBody>
          <a:bodyPr spcFirstLastPara="1" wrap="square" lIns="91425" tIns="91425" rIns="91425" bIns="91425" anchor="ctr" anchorCtr="0">
            <a:noAutofit/>
          </a:bodyPr>
          <a:lstStyle/>
          <a:p>
            <a:pPr marL="0" lvl="0" indent="0">
              <a:buClr>
                <a:schemeClr val="dk1"/>
              </a:buClr>
              <a:buSzPts val="1100"/>
              <a:buNone/>
            </a:pPr>
            <a:endParaRPr lang="en-IN" sz="1200" dirty="0" smtClean="0"/>
          </a:p>
          <a:p>
            <a:pPr marL="0" lvl="0" indent="0">
              <a:buClr>
                <a:schemeClr val="dk1"/>
              </a:buClr>
              <a:buSzPts val="1100"/>
              <a:buNone/>
            </a:pPr>
            <a:endParaRPr lang="en-IN" sz="1200" dirty="0"/>
          </a:p>
          <a:p>
            <a:pPr marL="0" lvl="0" indent="0">
              <a:buClr>
                <a:schemeClr val="dk1"/>
              </a:buClr>
              <a:buSzPts val="1100"/>
              <a:buNone/>
            </a:pPr>
            <a:endParaRPr lang="en-IN" sz="1200" dirty="0" smtClean="0"/>
          </a:p>
          <a:p>
            <a:pPr marL="0" lvl="0" indent="0">
              <a:buClr>
                <a:schemeClr val="dk1"/>
              </a:buClr>
              <a:buSzPts val="1100"/>
              <a:buNone/>
            </a:pPr>
            <a:endParaRPr lang="en-IN" sz="1200" dirty="0"/>
          </a:p>
          <a:p>
            <a:pPr marL="285750" lvl="0" indent="-285750">
              <a:buClr>
                <a:schemeClr val="dk1"/>
              </a:buClr>
              <a:buSzPts val="1100"/>
              <a:buFont typeface="Wingdings" pitchFamily="2" charset="2"/>
              <a:buChar char="§"/>
            </a:pPr>
            <a:endParaRPr lang="en-IN" b="1" dirty="0" smtClean="0"/>
          </a:p>
          <a:p>
            <a:pPr marL="285750" lvl="0" indent="-285750">
              <a:buClr>
                <a:schemeClr val="dk1"/>
              </a:buClr>
              <a:buSzPts val="1100"/>
              <a:buFont typeface="Wingdings" pitchFamily="2" charset="2"/>
              <a:buChar char="§"/>
            </a:pPr>
            <a:endParaRPr lang="en-IN" b="1" dirty="0"/>
          </a:p>
          <a:p>
            <a:pPr marL="285750" lvl="0" indent="-285750">
              <a:buClr>
                <a:schemeClr val="dk1"/>
              </a:buClr>
              <a:buSzPts val="1100"/>
              <a:buFont typeface="Wingdings" pitchFamily="2" charset="2"/>
              <a:buChar char="§"/>
            </a:pPr>
            <a:endParaRPr lang="en-IN" b="1" dirty="0" smtClean="0"/>
          </a:p>
          <a:p>
            <a:pPr marL="285750" lvl="0" indent="-285750">
              <a:buClr>
                <a:schemeClr val="dk1"/>
              </a:buClr>
              <a:buSzPts val="1100"/>
              <a:buFont typeface="Wingdings" pitchFamily="2" charset="2"/>
              <a:buChar char="§"/>
            </a:pPr>
            <a:endParaRPr lang="en-IN" b="1" dirty="0"/>
          </a:p>
          <a:p>
            <a:pPr marL="285750" lvl="0" indent="-285750">
              <a:buClr>
                <a:schemeClr val="dk1"/>
              </a:buClr>
              <a:buSzPts val="1100"/>
              <a:buFont typeface="Wingdings" pitchFamily="2" charset="2"/>
              <a:buChar char="q"/>
            </a:pPr>
            <a:r>
              <a:rPr lang="en-IN" b="1" dirty="0" err="1" smtClean="0"/>
              <a:t>match_id</a:t>
            </a:r>
            <a:r>
              <a:rPr lang="en-IN" b="1" dirty="0" smtClean="0"/>
              <a:t> </a:t>
            </a:r>
            <a:r>
              <a:rPr lang="en-IN" sz="1200" b="1" dirty="0" smtClean="0"/>
              <a:t>– </a:t>
            </a:r>
            <a:r>
              <a:rPr lang="en-IN" sz="1200" dirty="0" smtClean="0"/>
              <a:t>unique id’s</a:t>
            </a:r>
          </a:p>
          <a:p>
            <a:pPr marL="171450" lvl="0" indent="-171450">
              <a:buClr>
                <a:schemeClr val="dk1"/>
              </a:buClr>
              <a:buSzPts val="1100"/>
              <a:buFont typeface="Wingdings" pitchFamily="2" charset="2"/>
              <a:buChar char="q"/>
            </a:pPr>
            <a:endParaRPr lang="en-IN" sz="1200" dirty="0" smtClean="0"/>
          </a:p>
          <a:p>
            <a:pPr marL="285750" lvl="0" indent="-285750">
              <a:buClr>
                <a:schemeClr val="dk1"/>
              </a:buClr>
              <a:buSzPts val="1100"/>
              <a:buFont typeface="Wingdings" pitchFamily="2" charset="2"/>
              <a:buChar char="q"/>
            </a:pPr>
            <a:r>
              <a:rPr lang="en-US" sz="1200" b="1" dirty="0" smtClean="0"/>
              <a:t>Inning  -- Tells </a:t>
            </a:r>
            <a:r>
              <a:rPr lang="en-US" sz="1200" b="1" dirty="0"/>
              <a:t>if the first set of batting was going on or second. 1: First </a:t>
            </a:r>
            <a:r>
              <a:rPr lang="en-US" sz="1200" b="1" dirty="0" smtClean="0"/>
              <a:t>Innings </a:t>
            </a:r>
            <a:r>
              <a:rPr lang="en-US" sz="1200" b="1" dirty="0"/>
              <a:t>2: Second </a:t>
            </a:r>
            <a:r>
              <a:rPr lang="en-US" sz="1200" b="1" dirty="0" smtClean="0"/>
              <a:t>Innings</a:t>
            </a:r>
          </a:p>
          <a:p>
            <a:pPr marL="171450" lvl="0" indent="-171450">
              <a:buClr>
                <a:schemeClr val="dk1"/>
              </a:buClr>
              <a:buSzPts val="1100"/>
              <a:buFont typeface="Wingdings" pitchFamily="2" charset="2"/>
              <a:buChar char="q"/>
            </a:pPr>
            <a:endParaRPr lang="en-US" sz="1200" b="1" dirty="0" smtClean="0"/>
          </a:p>
          <a:p>
            <a:pPr marL="285750" lvl="0" indent="-285750">
              <a:buClr>
                <a:schemeClr val="dk1"/>
              </a:buClr>
              <a:buSzPts val="1100"/>
              <a:buFont typeface="Wingdings" pitchFamily="2" charset="2"/>
              <a:buChar char="q"/>
            </a:pPr>
            <a:r>
              <a:rPr lang="en-US" sz="1200" b="1" dirty="0" err="1" smtClean="0"/>
              <a:t>batting_team</a:t>
            </a:r>
            <a:r>
              <a:rPr lang="en-US" sz="1200" b="1" dirty="0" smtClean="0"/>
              <a:t>  -- The </a:t>
            </a:r>
            <a:r>
              <a:rPr lang="en-US" sz="1200" b="1" dirty="0"/>
              <a:t>team name which is currently </a:t>
            </a:r>
            <a:r>
              <a:rPr lang="en-US" sz="1200" b="1" dirty="0" smtClean="0"/>
              <a:t>batting.</a:t>
            </a:r>
          </a:p>
          <a:p>
            <a:pPr marL="171450" lvl="0" indent="-171450">
              <a:buClr>
                <a:schemeClr val="dk1"/>
              </a:buClr>
              <a:buSzPts val="1100"/>
              <a:buFont typeface="Wingdings" pitchFamily="2" charset="2"/>
              <a:buChar char="q"/>
            </a:pPr>
            <a:endParaRPr lang="en-US" sz="1200" b="1" dirty="0" smtClean="0"/>
          </a:p>
          <a:p>
            <a:pPr marL="285750" lvl="0" indent="-285750">
              <a:buClr>
                <a:schemeClr val="dk1"/>
              </a:buClr>
              <a:buSzPts val="1100"/>
              <a:buFont typeface="Wingdings" pitchFamily="2" charset="2"/>
              <a:buChar char="q"/>
            </a:pPr>
            <a:r>
              <a:rPr lang="en-US" sz="1200" b="1" dirty="0" err="1" smtClean="0"/>
              <a:t>bowling_team</a:t>
            </a:r>
            <a:r>
              <a:rPr lang="en-US" sz="1200" b="1" dirty="0" smtClean="0"/>
              <a:t>  -- The </a:t>
            </a:r>
            <a:r>
              <a:rPr lang="en-US" sz="1200" b="1" dirty="0"/>
              <a:t>team name which is currently </a:t>
            </a:r>
            <a:r>
              <a:rPr lang="en-US" sz="1200" b="1" dirty="0" smtClean="0"/>
              <a:t>bowling.</a:t>
            </a:r>
          </a:p>
          <a:p>
            <a:pPr marL="171450" lvl="0" indent="-171450">
              <a:buClr>
                <a:schemeClr val="dk1"/>
              </a:buClr>
              <a:buSzPts val="1100"/>
              <a:buFont typeface="Wingdings" pitchFamily="2" charset="2"/>
              <a:buChar char="q"/>
            </a:pPr>
            <a:endParaRPr lang="en-US" sz="1200" b="1" dirty="0" smtClean="0"/>
          </a:p>
          <a:p>
            <a:pPr marL="285750" lvl="0" indent="-285750">
              <a:buClr>
                <a:schemeClr val="dk1"/>
              </a:buClr>
              <a:buSzPts val="1100"/>
              <a:buFont typeface="Wingdings" pitchFamily="2" charset="2"/>
              <a:buChar char="q"/>
            </a:pPr>
            <a:r>
              <a:rPr lang="en-US" sz="1200" b="1" dirty="0" smtClean="0"/>
              <a:t>Over -- Describe </a:t>
            </a:r>
            <a:r>
              <a:rPr lang="en-US" sz="1200" b="1" dirty="0"/>
              <a:t>the current over </a:t>
            </a:r>
            <a:r>
              <a:rPr lang="en-US" sz="1200" b="1" dirty="0" smtClean="0"/>
              <a:t>number</a:t>
            </a:r>
          </a:p>
          <a:p>
            <a:pPr marL="171450" lvl="0" indent="-171450">
              <a:buClr>
                <a:schemeClr val="dk1"/>
              </a:buClr>
              <a:buSzPts val="1100"/>
              <a:buFont typeface="Wingdings" pitchFamily="2" charset="2"/>
              <a:buChar char="q"/>
            </a:pPr>
            <a:endParaRPr lang="en-US" sz="1200" b="1" dirty="0" smtClean="0"/>
          </a:p>
          <a:p>
            <a:pPr marL="285750" lvl="0" indent="-285750">
              <a:buClr>
                <a:schemeClr val="dk1"/>
              </a:buClr>
              <a:buSzPts val="1100"/>
              <a:buFont typeface="Wingdings" pitchFamily="2" charset="2"/>
              <a:buChar char="q"/>
            </a:pPr>
            <a:r>
              <a:rPr lang="en-US" sz="1200" b="1" dirty="0" smtClean="0"/>
              <a:t>Ball  -- Describe </a:t>
            </a:r>
            <a:r>
              <a:rPr lang="en-US" sz="1200" b="1" dirty="0"/>
              <a:t>the current bowl no of the current </a:t>
            </a:r>
            <a:r>
              <a:rPr lang="en-US" sz="1200" b="1" dirty="0" smtClean="0"/>
              <a:t>over.</a:t>
            </a:r>
          </a:p>
          <a:p>
            <a:pPr marL="171450" lvl="0" indent="-171450">
              <a:buClr>
                <a:schemeClr val="dk1"/>
              </a:buClr>
              <a:buSzPts val="1100"/>
              <a:buFont typeface="Wingdings" pitchFamily="2" charset="2"/>
              <a:buChar char="q"/>
            </a:pPr>
            <a:endParaRPr lang="en-US" sz="1200" b="1" dirty="0" smtClean="0"/>
          </a:p>
          <a:p>
            <a:pPr marL="285750" lvl="0" indent="-285750">
              <a:buClr>
                <a:schemeClr val="dk1"/>
              </a:buClr>
              <a:buSzPts val="1100"/>
              <a:buFont typeface="Wingdings" pitchFamily="2" charset="2"/>
              <a:buChar char="q"/>
            </a:pPr>
            <a:r>
              <a:rPr lang="en-US" sz="1200" b="1" dirty="0" smtClean="0"/>
              <a:t>Batsman  -- Name </a:t>
            </a:r>
            <a:r>
              <a:rPr lang="en-US" sz="1200" b="1" dirty="0"/>
              <a:t>of the batsman on striking </a:t>
            </a:r>
            <a:r>
              <a:rPr lang="en-US" sz="1200" b="1" dirty="0" smtClean="0"/>
              <a:t>end.</a:t>
            </a:r>
          </a:p>
          <a:p>
            <a:pPr marL="171450" lvl="0" indent="-171450">
              <a:buClr>
                <a:schemeClr val="dk1"/>
              </a:buClr>
              <a:buSzPts val="1100"/>
              <a:buFont typeface="Wingdings" pitchFamily="2" charset="2"/>
              <a:buChar char="q"/>
            </a:pPr>
            <a:endParaRPr lang="en-US" sz="1200" b="1" dirty="0" smtClean="0"/>
          </a:p>
          <a:p>
            <a:pPr marL="285750" lvl="0" indent="-285750">
              <a:buClr>
                <a:schemeClr val="dk1"/>
              </a:buClr>
              <a:buSzPts val="1100"/>
              <a:buFont typeface="Wingdings" pitchFamily="2" charset="2"/>
              <a:buChar char="q"/>
            </a:pPr>
            <a:r>
              <a:rPr lang="en-US" sz="1200" b="1" dirty="0" err="1" smtClean="0"/>
              <a:t>non_striker</a:t>
            </a:r>
            <a:r>
              <a:rPr lang="en-US" sz="1200" b="1" dirty="0" smtClean="0"/>
              <a:t> -- Name </a:t>
            </a:r>
            <a:r>
              <a:rPr lang="en-US" sz="1200" b="1" dirty="0"/>
              <a:t>of the batsman on non-striking end</a:t>
            </a:r>
            <a:r>
              <a:rPr lang="en-US" sz="1200" b="1" dirty="0" smtClean="0"/>
              <a:t>.     </a:t>
            </a:r>
            <a:r>
              <a:rPr lang="en-IN" sz="1200" b="1" dirty="0" smtClean="0"/>
              <a:t>Bowler , </a:t>
            </a:r>
            <a:r>
              <a:rPr lang="en-IN" sz="1200" b="1" dirty="0" err="1" smtClean="0"/>
              <a:t>batsman_runs</a:t>
            </a:r>
            <a:r>
              <a:rPr lang="en-IN" sz="1200" b="1" dirty="0" smtClean="0"/>
              <a:t> ,  </a:t>
            </a:r>
            <a:r>
              <a:rPr lang="en-IN" sz="1200" b="1" dirty="0" err="1" smtClean="0"/>
              <a:t>extra_runs</a:t>
            </a:r>
            <a:r>
              <a:rPr lang="en-IN" sz="1200" b="1" dirty="0" smtClean="0"/>
              <a:t>  </a:t>
            </a:r>
            <a:r>
              <a:rPr lang="en-IN" sz="1200" b="1" dirty="0" err="1" smtClean="0"/>
              <a:t>total_runs</a:t>
            </a:r>
            <a:r>
              <a:rPr lang="en-IN" sz="1200" b="1" dirty="0" smtClean="0"/>
              <a:t> .</a:t>
            </a:r>
            <a:endParaRPr lang="en-IN" sz="1200" b="1" dirty="0"/>
          </a:p>
          <a:p>
            <a:pPr marL="0" lvl="0" indent="0">
              <a:buClr>
                <a:schemeClr val="dk1"/>
              </a:buClr>
              <a:buSzPts val="1100"/>
              <a:buNone/>
            </a:pPr>
            <a:endParaRPr lang="en-IN" sz="1200" b="1" dirty="0"/>
          </a:p>
          <a:p>
            <a:pPr marL="285750" lvl="0" indent="-285750">
              <a:buClr>
                <a:schemeClr val="dk1"/>
              </a:buClr>
              <a:buSzPts val="1100"/>
              <a:buFont typeface="Wingdings" pitchFamily="2" charset="2"/>
              <a:buChar char="§"/>
            </a:pPr>
            <a:endParaRPr lang="en-US" sz="1200" b="1" dirty="0" smtClean="0"/>
          </a:p>
          <a:p>
            <a:pPr marL="171450" lvl="0" indent="-171450">
              <a:buClr>
                <a:schemeClr val="dk1"/>
              </a:buClr>
              <a:buSzPts val="1100"/>
              <a:buFont typeface="Wingdings" pitchFamily="2" charset="2"/>
              <a:buChar char="§"/>
            </a:pPr>
            <a:endParaRPr lang="en-IN" sz="1100" b="1" dirty="0"/>
          </a:p>
          <a:p>
            <a:pPr marL="171450" lvl="0" indent="-171450">
              <a:buClr>
                <a:schemeClr val="dk1"/>
              </a:buClr>
              <a:buSzPts val="1100"/>
              <a:buFont typeface="Wingdings" pitchFamily="2" charset="2"/>
              <a:buChar char="§"/>
            </a:pPr>
            <a:endParaRPr lang="en-US" sz="1100" b="1" dirty="0"/>
          </a:p>
          <a:p>
            <a:pPr marL="0" lvl="0" indent="0">
              <a:buClr>
                <a:schemeClr val="dk1"/>
              </a:buClr>
              <a:buSzPts val="1100"/>
              <a:buNone/>
            </a:pPr>
            <a:endParaRPr lang="en-US" sz="1100" dirty="0"/>
          </a:p>
          <a:p>
            <a:pPr marL="0" lvl="0" indent="0">
              <a:buClr>
                <a:schemeClr val="dk1"/>
              </a:buClr>
              <a:buSzPts val="1100"/>
              <a:buNone/>
            </a:pPr>
            <a:endParaRPr lang="en-US" sz="1100" dirty="0"/>
          </a:p>
          <a:p>
            <a:pPr marL="0" lvl="0" indent="0">
              <a:buClr>
                <a:schemeClr val="dk1"/>
              </a:buClr>
              <a:buSzPts val="1100"/>
              <a:buNone/>
            </a:pPr>
            <a:endParaRPr lang="en-US" sz="1100" dirty="0"/>
          </a:p>
          <a:p>
            <a:pPr marL="0" lvl="0" indent="0">
              <a:buClr>
                <a:schemeClr val="dk1"/>
              </a:buClr>
              <a:buSzPts val="1100"/>
              <a:buNone/>
            </a:pPr>
            <a:endParaRPr lang="en-US" sz="1100" dirty="0"/>
          </a:p>
          <a:p>
            <a:pPr marL="0" lvl="0" indent="0">
              <a:buClr>
                <a:schemeClr val="dk1"/>
              </a:buClr>
              <a:buSzPts val="1100"/>
              <a:buNone/>
            </a:pPr>
            <a:endParaRPr sz="1100" dirty="0"/>
          </a:p>
        </p:txBody>
      </p:sp>
      <p:sp>
        <p:nvSpPr>
          <p:cNvPr id="856" name="Google Shape;856;p41"/>
          <p:cNvSpPr txBox="1">
            <a:spLocks noGrp="1"/>
          </p:cNvSpPr>
          <p:nvPr>
            <p:ph type="title"/>
          </p:nvPr>
        </p:nvSpPr>
        <p:spPr>
          <a:xfrm>
            <a:off x="714375" y="348375"/>
            <a:ext cx="7715100" cy="610500"/>
          </a:xfrm>
          <a:prstGeom prst="rect">
            <a:avLst/>
          </a:prstGeom>
        </p:spPr>
        <p:txBody>
          <a:bodyPr spcFirstLastPara="1" wrap="square" lIns="91425" tIns="91425" rIns="91425" bIns="91425" anchor="t" anchorCtr="0">
            <a:noAutofit/>
          </a:bodyPr>
          <a:lstStyle/>
          <a:p>
            <a:pPr lvl="0" algn="ctr"/>
            <a:r>
              <a:rPr lang="en-IN" sz="3600" b="1" dirty="0" smtClean="0">
                <a:latin typeface="Times New Roman" panose="02020603050405020304" pitchFamily="18" charset="0"/>
                <a:cs typeface="Times New Roman" panose="02020603050405020304" pitchFamily="18" charset="0"/>
              </a:rPr>
              <a:t>DATA DESCRIPTION ( cd file)</a:t>
            </a: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955963" y="1122219"/>
            <a:ext cx="7346373" cy="4021281"/>
          </a:xfrm>
        </p:spPr>
        <p:txBody>
          <a:bodyPr/>
          <a:lstStyle/>
          <a:p>
            <a:pPr>
              <a:buFont typeface="Wingdings" pitchFamily="2" charset="2"/>
              <a:buChar char="q"/>
            </a:pPr>
            <a:r>
              <a:rPr lang="en-IN" sz="1200" b="1" dirty="0" smtClean="0"/>
              <a:t>Season </a:t>
            </a:r>
            <a:r>
              <a:rPr lang="en-IN" sz="1200" dirty="0" smtClean="0"/>
              <a:t>– no of years (2008 -- 2017)</a:t>
            </a:r>
          </a:p>
          <a:p>
            <a:pPr>
              <a:buFont typeface="Wingdings" pitchFamily="2" charset="2"/>
              <a:buChar char="q"/>
            </a:pPr>
            <a:endParaRPr lang="en-IN" sz="1200" dirty="0" smtClean="0"/>
          </a:p>
          <a:p>
            <a:pPr>
              <a:buFont typeface="Wingdings" pitchFamily="2" charset="2"/>
              <a:buChar char="q"/>
            </a:pPr>
            <a:r>
              <a:rPr lang="en-IN" sz="1200" b="1" dirty="0" smtClean="0"/>
              <a:t>City</a:t>
            </a:r>
            <a:r>
              <a:rPr lang="en-IN" sz="1200" dirty="0" smtClean="0"/>
              <a:t> –</a:t>
            </a:r>
            <a:r>
              <a:rPr lang="en-US" sz="1200" dirty="0"/>
              <a:t>This refers to the city where each match took place. It also indicates the total number of matches held in that city</a:t>
            </a:r>
            <a:r>
              <a:rPr lang="en-US" sz="1200" dirty="0" smtClean="0"/>
              <a:t>.</a:t>
            </a:r>
          </a:p>
          <a:p>
            <a:pPr>
              <a:buFont typeface="Wingdings" pitchFamily="2" charset="2"/>
              <a:buChar char="q"/>
            </a:pPr>
            <a:endParaRPr lang="en-US" sz="1200" dirty="0" smtClean="0"/>
          </a:p>
          <a:p>
            <a:pPr>
              <a:buFont typeface="Wingdings" pitchFamily="2" charset="2"/>
              <a:buChar char="q"/>
            </a:pPr>
            <a:r>
              <a:rPr lang="en-IN" sz="1200" b="1" dirty="0" smtClean="0"/>
              <a:t>Team 1 </a:t>
            </a:r>
            <a:r>
              <a:rPr lang="en-IN" sz="1200" dirty="0" smtClean="0"/>
              <a:t>-- </a:t>
            </a:r>
            <a:r>
              <a:rPr lang="en-US" sz="1200" dirty="0"/>
              <a:t>The name of the first team that participated in the match.</a:t>
            </a:r>
            <a:endParaRPr lang="en-IN" sz="1200" dirty="0" smtClean="0"/>
          </a:p>
          <a:p>
            <a:pPr>
              <a:buFont typeface="Wingdings" pitchFamily="2" charset="2"/>
              <a:buChar char="q"/>
            </a:pPr>
            <a:r>
              <a:rPr lang="en-IN" sz="1200" b="1" dirty="0" smtClean="0"/>
              <a:t>Team 2</a:t>
            </a:r>
            <a:r>
              <a:rPr lang="en-IN" sz="1200" dirty="0" smtClean="0"/>
              <a:t> -- </a:t>
            </a:r>
            <a:r>
              <a:rPr lang="en-US" sz="1200" dirty="0"/>
              <a:t>The name of the second team that participated in the match</a:t>
            </a:r>
            <a:r>
              <a:rPr lang="en-US" sz="1200" dirty="0" smtClean="0"/>
              <a:t>.</a:t>
            </a:r>
          </a:p>
          <a:p>
            <a:pPr>
              <a:buFont typeface="Wingdings" pitchFamily="2" charset="2"/>
              <a:buChar char="q"/>
            </a:pPr>
            <a:endParaRPr lang="en-IN" sz="1200" dirty="0" smtClean="0"/>
          </a:p>
          <a:p>
            <a:pPr>
              <a:buFont typeface="Wingdings" pitchFamily="2" charset="2"/>
              <a:buChar char="q"/>
            </a:pPr>
            <a:r>
              <a:rPr lang="en-IN" sz="1200" b="1" dirty="0" err="1"/>
              <a:t>toss_winner</a:t>
            </a:r>
            <a:r>
              <a:rPr lang="en-IN" sz="1200" b="1" dirty="0"/>
              <a:t> </a:t>
            </a:r>
            <a:r>
              <a:rPr lang="en-IN" sz="1200" dirty="0" smtClean="0"/>
              <a:t>-- </a:t>
            </a:r>
            <a:r>
              <a:rPr lang="en-US" sz="1200" dirty="0"/>
              <a:t>The team that won the toss at the beginning of the match. In cricket, winning the toss gives the winning team the choice to bat or bowl first.</a:t>
            </a:r>
            <a:endParaRPr lang="en-IN" sz="1200" dirty="0" smtClean="0"/>
          </a:p>
          <a:p>
            <a:pPr>
              <a:buFont typeface="Wingdings" pitchFamily="2" charset="2"/>
              <a:buChar char="q"/>
            </a:pPr>
            <a:r>
              <a:rPr lang="en-IN" sz="1200" b="1" dirty="0" err="1" smtClean="0"/>
              <a:t>toss_decision</a:t>
            </a:r>
            <a:r>
              <a:rPr lang="en-IN" sz="1200" dirty="0" smtClean="0"/>
              <a:t> -- </a:t>
            </a:r>
            <a:r>
              <a:rPr lang="en-US" sz="1200" dirty="0"/>
              <a:t>The decision made by the team that won the toss, indicating whether they chose to bat first or bowl first.</a:t>
            </a:r>
            <a:endParaRPr lang="en-IN" sz="1200" dirty="0" smtClean="0"/>
          </a:p>
          <a:p>
            <a:pPr>
              <a:buFont typeface="Wingdings" pitchFamily="2" charset="2"/>
              <a:buChar char="q"/>
            </a:pPr>
            <a:r>
              <a:rPr lang="en-IN" sz="1200" b="1" dirty="0" smtClean="0"/>
              <a:t>Winne</a:t>
            </a:r>
            <a:r>
              <a:rPr lang="en-IN" sz="1200" dirty="0" smtClean="0"/>
              <a:t>r -- </a:t>
            </a:r>
            <a:r>
              <a:rPr lang="en-US" sz="1200" dirty="0"/>
              <a:t>The team that won the match</a:t>
            </a:r>
            <a:r>
              <a:rPr lang="en-US" sz="1200" dirty="0" smtClean="0"/>
              <a:t>.</a:t>
            </a:r>
          </a:p>
          <a:p>
            <a:pPr>
              <a:buFont typeface="Wingdings" pitchFamily="2" charset="2"/>
              <a:buChar char="q"/>
            </a:pPr>
            <a:endParaRPr lang="en-IN" sz="1200" dirty="0" smtClean="0"/>
          </a:p>
          <a:p>
            <a:pPr>
              <a:buFont typeface="Wingdings" pitchFamily="2" charset="2"/>
              <a:buChar char="q"/>
            </a:pPr>
            <a:r>
              <a:rPr lang="en-IN" sz="1200" b="1" dirty="0" err="1"/>
              <a:t>win_by_runs</a:t>
            </a:r>
            <a:r>
              <a:rPr lang="en-IN" sz="1200" b="1" dirty="0"/>
              <a:t> </a:t>
            </a:r>
            <a:r>
              <a:rPr lang="en-IN" sz="1200" b="1" dirty="0" smtClean="0"/>
              <a:t>-</a:t>
            </a:r>
            <a:r>
              <a:rPr lang="en-IN" sz="1200" dirty="0" smtClean="0"/>
              <a:t>-  </a:t>
            </a:r>
            <a:r>
              <a:rPr lang="en-US" sz="1200" dirty="0"/>
              <a:t>The margin of victory in terms of runs if the winning team won by this method. For example, if Team 1 won by 20 runs, this value would be 20</a:t>
            </a:r>
            <a:r>
              <a:rPr lang="en-US" sz="1200" dirty="0" smtClean="0"/>
              <a:t>.</a:t>
            </a:r>
            <a:endParaRPr lang="en-IN" sz="1200" dirty="0" smtClean="0"/>
          </a:p>
          <a:p>
            <a:pPr>
              <a:buFont typeface="Wingdings" pitchFamily="2" charset="2"/>
              <a:buChar char="q"/>
            </a:pPr>
            <a:r>
              <a:rPr lang="en-IN" sz="1200" b="1" dirty="0" err="1" smtClean="0"/>
              <a:t>win_by_wickets</a:t>
            </a:r>
            <a:r>
              <a:rPr lang="en-IN" sz="1200" b="1" dirty="0" smtClean="0"/>
              <a:t> </a:t>
            </a:r>
            <a:r>
              <a:rPr lang="en-IN" sz="1200" dirty="0" smtClean="0"/>
              <a:t>-- </a:t>
            </a:r>
            <a:r>
              <a:rPr lang="en-US" sz="1200" dirty="0"/>
              <a:t>The margin of victory in terms of wickets if the winning team won by this method. For instance, if Team 1 won by 5 wickets, this value would be 5</a:t>
            </a:r>
            <a:r>
              <a:rPr lang="en-US" sz="1200" dirty="0" smtClean="0"/>
              <a:t>.</a:t>
            </a:r>
          </a:p>
          <a:p>
            <a:pPr>
              <a:buFont typeface="Wingdings" pitchFamily="2" charset="2"/>
              <a:buChar char="q"/>
            </a:pPr>
            <a:endParaRPr lang="en-IN" sz="1200" dirty="0" smtClean="0"/>
          </a:p>
          <a:p>
            <a:pPr>
              <a:buFont typeface="Wingdings" pitchFamily="2" charset="2"/>
              <a:buChar char="q"/>
            </a:pPr>
            <a:r>
              <a:rPr lang="en-IN" sz="1200" b="1" dirty="0" smtClean="0"/>
              <a:t>Player of match </a:t>
            </a:r>
            <a:r>
              <a:rPr lang="en-IN" sz="1200" dirty="0" smtClean="0"/>
              <a:t>-- </a:t>
            </a:r>
            <a:r>
              <a:rPr lang="en-US" sz="1200" dirty="0"/>
              <a:t>The player who was deemed the most outstanding performer in the match. This player’s performance was crucial to the outcome of the match.</a:t>
            </a:r>
            <a:endParaRPr lang="en-IN" sz="1200" dirty="0"/>
          </a:p>
          <a:p>
            <a:pPr marL="139700" indent="0">
              <a:buNone/>
            </a:pPr>
            <a:endParaRPr lang="en-IN" dirty="0"/>
          </a:p>
        </p:txBody>
      </p:sp>
      <p:sp>
        <p:nvSpPr>
          <p:cNvPr id="3" name="Title 2"/>
          <p:cNvSpPr>
            <a:spLocks noGrp="1"/>
          </p:cNvSpPr>
          <p:nvPr>
            <p:ph type="title"/>
          </p:nvPr>
        </p:nvSpPr>
        <p:spPr/>
        <p:txBody>
          <a:bodyPr/>
          <a:lstStyle/>
          <a:p>
            <a:pPr algn="ctr"/>
            <a:r>
              <a:rPr lang="en-IN" sz="3200" b="1" dirty="0">
                <a:latin typeface="Times New Roman" panose="02020603050405020304" pitchFamily="18" charset="0"/>
                <a:cs typeface="Times New Roman" panose="02020603050405020304" pitchFamily="18" charset="0"/>
              </a:rPr>
              <a:t>DATA DESCRIPTION ( </a:t>
            </a:r>
            <a:r>
              <a:rPr lang="en-IN" sz="3200" b="1" dirty="0" err="1" smtClean="0">
                <a:latin typeface="Times New Roman" panose="02020603050405020304" pitchFamily="18" charset="0"/>
                <a:cs typeface="Times New Roman" panose="02020603050405020304" pitchFamily="18" charset="0"/>
              </a:rPr>
              <a:t>dd</a:t>
            </a:r>
            <a:r>
              <a:rPr lang="en-IN" sz="3200" b="1" dirty="0" smtClean="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file)</a:t>
            </a:r>
            <a:endParaRPr lang="en-IN" dirty="0"/>
          </a:p>
        </p:txBody>
      </p:sp>
    </p:spTree>
    <p:extLst>
      <p:ext uri="{BB962C8B-B14F-4D97-AF65-F5344CB8AC3E}">
        <p14:creationId xmlns:p14="http://schemas.microsoft.com/office/powerpoint/2010/main" val="2769039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IN" dirty="0"/>
          </a:p>
        </p:txBody>
      </p:sp>
      <p:sp>
        <p:nvSpPr>
          <p:cNvPr id="3" name="Title 2"/>
          <p:cNvSpPr>
            <a:spLocks noGrp="1"/>
          </p:cNvSpPr>
          <p:nvPr>
            <p:ph type="title"/>
          </p:nvPr>
        </p:nvSpPr>
        <p:spPr/>
        <p:txBody>
          <a:bodyPr/>
          <a:lstStyle/>
          <a:p>
            <a:endParaRPr lang="en-IN"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402" t="12302" r="12411" b="10886"/>
          <a:stretch/>
        </p:blipFill>
        <p:spPr bwMode="auto">
          <a:xfrm>
            <a:off x="577516" y="1246270"/>
            <a:ext cx="8144383" cy="3449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2722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IN" dirty="0"/>
          </a:p>
        </p:txBody>
      </p:sp>
      <p:sp>
        <p:nvSpPr>
          <p:cNvPr id="3" name="Title 2"/>
          <p:cNvSpPr>
            <a:spLocks noGrp="1"/>
          </p:cNvSpPr>
          <p:nvPr>
            <p:ph type="title"/>
          </p:nvPr>
        </p:nvSpPr>
        <p:spPr/>
        <p:txBody>
          <a:bodyPr/>
          <a:lstStyle/>
          <a:p>
            <a:pPr algn="ctr"/>
            <a:r>
              <a:rPr lang="en-IN" dirty="0" smtClean="0"/>
              <a:t>LEFT,RIGHT HANDED STANCE</a:t>
            </a:r>
            <a:endParaRPr lang="en-IN" dirty="0"/>
          </a:p>
        </p:txBody>
      </p:sp>
      <p:pic>
        <p:nvPicPr>
          <p:cNvPr id="2050" name="Picture 2" descr="C:\Users\ELCOT\Downloads\WhatsApp Image 2024-08-21 at 1.23.52 AM (1).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1224189"/>
            <a:ext cx="7172325" cy="3376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930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IN"/>
          </a:p>
        </p:txBody>
      </p:sp>
      <p:sp>
        <p:nvSpPr>
          <p:cNvPr id="3" name="Title 2"/>
          <p:cNvSpPr>
            <a:spLocks noGrp="1"/>
          </p:cNvSpPr>
          <p:nvPr>
            <p:ph type="title"/>
          </p:nvPr>
        </p:nvSpPr>
        <p:spPr/>
        <p:txBody>
          <a:bodyPr/>
          <a:lstStyle/>
          <a:p>
            <a:endParaRPr lang="en-IN"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98" t="9854" r="-2396" b="8667"/>
          <a:stretch/>
        </p:blipFill>
        <p:spPr bwMode="auto">
          <a:xfrm>
            <a:off x="539262" y="1266092"/>
            <a:ext cx="8604738" cy="3259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1637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IN" dirty="0"/>
          </a:p>
        </p:txBody>
      </p:sp>
      <p:sp>
        <p:nvSpPr>
          <p:cNvPr id="3" name="Title 2"/>
          <p:cNvSpPr>
            <a:spLocks noGrp="1"/>
          </p:cNvSpPr>
          <p:nvPr>
            <p:ph type="title"/>
          </p:nvPr>
        </p:nvSpPr>
        <p:spPr/>
        <p:txBody>
          <a:bodyPr/>
          <a:lstStyle/>
          <a:p>
            <a:endParaRPr lang="en-IN"/>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208" t="9295" r="8649" b="7371"/>
          <a:stretch/>
        </p:blipFill>
        <p:spPr bwMode="auto">
          <a:xfrm>
            <a:off x="539262" y="1266091"/>
            <a:ext cx="8182708" cy="3806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37065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IN"/>
          </a:p>
        </p:txBody>
      </p:sp>
      <p:sp>
        <p:nvSpPr>
          <p:cNvPr id="3" name="Title 2"/>
          <p:cNvSpPr>
            <a:spLocks noGrp="1"/>
          </p:cNvSpPr>
          <p:nvPr>
            <p:ph type="title"/>
          </p:nvPr>
        </p:nvSpPr>
        <p:spPr/>
        <p:txBody>
          <a:bodyPr/>
          <a:lstStyle/>
          <a:p>
            <a:endParaRPr lang="en-IN"/>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218" t="14423" r="14946" b="15705"/>
          <a:stretch/>
        </p:blipFill>
        <p:spPr bwMode="auto">
          <a:xfrm>
            <a:off x="679939" y="1219200"/>
            <a:ext cx="7948246" cy="3563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4629290"/>
      </p:ext>
    </p:extLst>
  </p:cSld>
  <p:clrMapOvr>
    <a:masterClrMapping/>
  </p:clrMapOvr>
  <p:timing>
    <p:tnLst>
      <p:par>
        <p:cTn id="1" dur="indefinite" restart="never" nodeType="tmRoot"/>
      </p:par>
    </p:tnLst>
  </p:timing>
</p:sld>
</file>

<file path=ppt/theme/theme1.xml><?xml version="1.0" encoding="utf-8"?>
<a:theme xmlns:a="http://schemas.openxmlformats.org/drawingml/2006/main" name="Cricket Sport Center by Slidesgo">
  <a:themeElements>
    <a:clrScheme name="Simple Light">
      <a:dk1>
        <a:srgbClr val="000000"/>
      </a:dk1>
      <a:lt1>
        <a:srgbClr val="FFFFFF"/>
      </a:lt1>
      <a:dk2>
        <a:srgbClr val="232323"/>
      </a:dk2>
      <a:lt2>
        <a:srgbClr val="9B9B9B"/>
      </a:lt2>
      <a:accent1>
        <a:srgbClr val="CBEF53"/>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TotalTime>
  <Words>872</Words>
  <Application>Microsoft Office PowerPoint</Application>
  <PresentationFormat>On-screen Show (16:9)</PresentationFormat>
  <Paragraphs>145</Paragraphs>
  <Slides>17</Slides>
  <Notes>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17</vt:i4>
      </vt:variant>
    </vt:vector>
  </HeadingPairs>
  <TitlesOfParts>
    <vt:vector size="28" baseType="lpstr">
      <vt:lpstr>Arial</vt:lpstr>
      <vt:lpstr>Inter Black</vt:lpstr>
      <vt:lpstr>Proxima Nova</vt:lpstr>
      <vt:lpstr>Proxima Nova Semibold</vt:lpstr>
      <vt:lpstr>Anaheim</vt:lpstr>
      <vt:lpstr>Be Vietnam</vt:lpstr>
      <vt:lpstr>Times New Roman</vt:lpstr>
      <vt:lpstr>Wingdings</vt:lpstr>
      <vt:lpstr>Inter;900</vt:lpstr>
      <vt:lpstr>Cricket Sport Center by Slidesgo</vt:lpstr>
      <vt:lpstr>Slidesgo Final Pages</vt:lpstr>
      <vt:lpstr>Indian Premier League (Cricket) </vt:lpstr>
      <vt:lpstr>AIM OF THE PROJECT</vt:lpstr>
      <vt:lpstr>DATA DESCRIPTION ( cd file)</vt:lpstr>
      <vt:lpstr>DATA DESCRIPTION ( dd file)</vt:lpstr>
      <vt:lpstr>PowerPoint Presentation</vt:lpstr>
      <vt:lpstr>LEFT,RIGHT HANDED STANCE</vt:lpstr>
      <vt:lpstr>PowerPoint Presentation</vt:lpstr>
      <vt:lpstr>PowerPoint Presentation</vt:lpstr>
      <vt:lpstr>PowerPoint Presentation</vt:lpstr>
      <vt:lpstr>PowerPoint Presentation</vt:lpstr>
      <vt:lpstr>Business Problem or Problem Statement </vt:lpstr>
      <vt:lpstr>PROJECT DESCRPTION</vt:lpstr>
      <vt:lpstr>Code Implementation </vt:lpstr>
      <vt:lpstr>STATISTICAL TESTS</vt:lpstr>
      <vt:lpstr>CONCLUSION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Premier League (Cricket)</dc:title>
  <dc:creator>ELCOT</dc:creator>
  <cp:lastModifiedBy>ELCOT</cp:lastModifiedBy>
  <cp:revision>21</cp:revision>
  <dcterms:modified xsi:type="dcterms:W3CDTF">2024-08-21T15:41:10Z</dcterms:modified>
</cp:coreProperties>
</file>