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a:t>
            </a:r>
            <a:r>
              <a:rPr lang="en-US"/>
              <a:t>t</a:t>
            </a:r>
            <a:r>
              <a:rPr lang="en-US"/>
              <a:t>u</a:t>
            </a:r>
            <a:r>
              <a:rPr lang="en-US"/>
              <a:t>d</a:t>
            </a:r>
            <a:r>
              <a:rPr lang="en-US"/>
              <a:t>e</a:t>
            </a:r>
            <a:r>
              <a:rPr lang="en-US"/>
              <a:t>nt</a:t>
            </a:r>
            <a:r>
              <a:rPr lang="en-US"/>
              <a:t> </a:t>
            </a:r>
            <a:r>
              <a:rPr lang="en-US"/>
              <a:t>n</a:t>
            </a:r>
            <a:r>
              <a:rPr lang="en-US"/>
              <a:t>a</a:t>
            </a:r>
            <a:r>
              <a:rPr lang="en-US"/>
              <a:t>m</a:t>
            </a:r>
            <a:r>
              <a:rPr lang="en-US"/>
              <a:t>e</a:t>
            </a:r>
            <a:r>
              <a:rPr lang="en-US"/>
              <a:t>:</a:t>
            </a:r>
            <a:r>
              <a:rPr lang="en-US"/>
              <a:t>P</a:t>
            </a:r>
            <a:r>
              <a:rPr lang="en-US"/>
              <a:t>r</a:t>
            </a:r>
            <a:r>
              <a:rPr lang="en-US"/>
              <a:t>i</a:t>
            </a:r>
            <a:r>
              <a:rPr lang="en-US"/>
              <a:t>y</a:t>
            </a:r>
            <a:r>
              <a:rPr lang="en-US"/>
              <a:t>a</a:t>
            </a:r>
            <a:r>
              <a:rPr lang="en-US"/>
              <a:t>d</a:t>
            </a:r>
            <a:r>
              <a:rPr lang="en-US"/>
              <a:t>h</a:t>
            </a:r>
            <a:r>
              <a:rPr lang="en-US"/>
              <a:t>a</a:t>
            </a:r>
            <a:r>
              <a:rPr lang="en-US"/>
              <a:t>t</a:t>
            </a:r>
            <a:r>
              <a:rPr lang="en-US"/>
              <a:t>s</a:t>
            </a:r>
            <a:r>
              <a:rPr lang="en-US"/>
              <a:t>h</a:t>
            </a:r>
            <a:r>
              <a:rPr lang="en-US"/>
              <a:t>i</a:t>
            </a:r>
            <a:r>
              <a:rPr lang="en-US"/>
              <a:t>n</a:t>
            </a:r>
            <a:r>
              <a:rPr lang="en-US"/>
              <a:t>i</a:t>
            </a:r>
            <a:r>
              <a:rPr lang="en-US"/>
              <a:t> </a:t>
            </a:r>
            <a:r>
              <a:rPr lang="en-US"/>
              <a:t>P</a:t>
            </a:r>
            <a:endParaRPr lang="en-US"/>
          </a:p>
          <a:p>
            <a:r>
              <a:rPr lang="en-US"/>
              <a:t>Student id:</a:t>
            </a:r>
            <a:r>
              <a:rPr lang="en-US"/>
              <a:t>a</a:t>
            </a:r>
            <a:r>
              <a:rPr lang="en-US"/>
              <a:t>u</a:t>
            </a:r>
            <a:r>
              <a:rPr lang="en-US"/>
              <a:t>6</a:t>
            </a:r>
            <a:r>
              <a:rPr lang="en-US"/>
              <a:t>2</a:t>
            </a:r>
            <a:r>
              <a:rPr lang="en-US"/>
              <a:t>0</a:t>
            </a:r>
            <a:r>
              <a:rPr lang="en-US"/>
              <a:t>3</a:t>
            </a:r>
            <a:r>
              <a:rPr lang="en-US"/>
              <a:t>2</a:t>
            </a:r>
            <a:r>
              <a:rPr lang="en-US"/>
              <a:t>1</a:t>
            </a:r>
            <a:r>
              <a:rPr lang="en-US"/>
              <a:t>1</a:t>
            </a:r>
            <a:r>
              <a:rPr lang="en-US"/>
              <a:t>0</a:t>
            </a:r>
            <a:r>
              <a:rPr lang="en-US"/>
              <a:t>4</a:t>
            </a:r>
            <a:r>
              <a:rPr lang="en-US"/>
              <a:t>0</a:t>
            </a:r>
            <a:r>
              <a:rPr lang="en-US"/>
              <a:t>8</a:t>
            </a:r>
            <a:r>
              <a:rPr lang="en-US"/>
              <a:t>1</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2024-04-08T16:24:19Z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043a24652c484dac827d129bd8d0cb9d</vt:lpwstr>
  </property>
  <property fmtid="{D5CDD505-2E9C-101B-9397-08002B2CF9AE}" pid="4" name="KSOProductBuildVer">
    <vt:lpwstr>1033-12.2.0.13489</vt:lpwstr>
  </property>
</Properties>
</file>