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2" r:id="rId13"/>
    <p:sldId id="266" r:id="rId14"/>
    <p:sldId id="268" r:id="rId15"/>
    <p:sldId id="271" r:id="rId16"/>
    <p:sldId id="26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LAPRIYA</a:t>
            </a:r>
            <a:r>
              <a:rPr sz="2400" lang="en-US"/>
              <a:t>.</a:t>
            </a:r>
            <a:r>
              <a:rPr sz="2400" lang="en-US"/>
              <a:t>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R </a:t>
            </a:r>
            <a:r>
              <a:rPr dirty="0" sz="2400" lang="en-US"/>
              <a:t>WOMEN'S </a:t>
            </a:r>
            <a:r>
              <a:rPr dirty="0" sz="2400" lang="en-US"/>
              <a:t>COLLEGE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/>
          <p:nvPr/>
        </p:nvSpPr>
        <p:spPr>
          <a:xfrm>
            <a:off x="2861827" y="1732435"/>
            <a:ext cx="6346932" cy="485992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  <a:p>
            <a:pPr algn="ctr"/>
            <a:r>
              <a:rPr lang="en-US"/>
              <a:t>_Wow Factor_</a:t>
            </a:r>
            <a:endParaRPr lang="en-US"/>
          </a:p>
          <a:p>
            <a:pPr algn="ctr"/>
            <a:r>
              <a:rPr lang="en-US"/>
              <a:t>AI-Powered Predictive Insights</a:t>
            </a:r>
            <a:endParaRPr lang="en-US"/>
          </a:p>
          <a:p>
            <a:pPr algn="ctr"/>
            <a:r>
              <a:rPr lang="en-US"/>
              <a:t>_Predict:_</a:t>
            </a:r>
            <a:endParaRPr lang="en-US"/>
          </a:p>
          <a:p>
            <a:pPr algn="ctr"/>
            <a:r>
              <a:rPr lang="en-US"/>
              <a:t>- Rising stars</a:t>
            </a:r>
            <a:endParaRPr lang="en-US"/>
          </a:p>
          <a:p>
            <a:pPr algn="ctr"/>
            <a:r>
              <a:rPr lang="en-US"/>
              <a:t>- Skill gaps</a:t>
            </a:r>
            <a:endParaRPr lang="en-US"/>
          </a:p>
          <a:p>
            <a:pPr algn="ctr"/>
            <a:r>
              <a:rPr lang="en-US"/>
              <a:t>- Turnover</a:t>
            </a:r>
            <a:endParaRPr lang="en-US"/>
          </a:p>
          <a:p>
            <a:pPr algn="ctr"/>
            <a:r>
              <a:rPr lang="en-US"/>
              <a:t>- Optimize talent allocation</a:t>
            </a:r>
            <a:endParaRPr lang="en-US"/>
          </a:p>
          <a:p>
            <a:pPr algn="ctr"/>
            <a:r>
              <a:rPr lang="en-US"/>
              <a:t>_Revolutionize performance analysis with AI-driven forecasting and talent optimization_</a:t>
            </a:r>
            <a:endParaRPr lang="en-US"/>
          </a:p>
          <a:p>
            <a:pPr algn="ctr"/>
            <a:r>
              <a:rPr lang="en-US"/>
              <a:t>This version is brief, visually engaging, and highlights the cutting-edge technology and benefits of your solution.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3505" y="0"/>
            <a:ext cx="9564064" cy="720199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39083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471" t="20044" r="2860" b="9223"/>
          <a:stretch>
            <a:fillRect/>
          </a:stretch>
        </p:blipFill>
        <p:spPr>
          <a:xfrm>
            <a:off x="-1856" y="1738979"/>
            <a:ext cx="11485376" cy="477307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0058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/>
          <p:nvPr/>
        </p:nvSpPr>
        <p:spPr>
          <a:xfrm rot="12092">
            <a:off x="651909" y="1905000"/>
            <a:ext cx="8824522" cy="4342231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- *25% Increase in Employee Engagement*</a:t>
            </a:r>
            <a:endParaRPr lang="en-US"/>
          </a:p>
          <a:p>
            <a:pPr algn="ctr"/>
            <a:r>
              <a:rPr lang="en-US"/>
              <a:t>- *30% Reduction in Turnover*</a:t>
            </a:r>
            <a:endParaRPr lang="en-US"/>
          </a:p>
          <a:p>
            <a:pPr algn="ctr"/>
            <a:r>
              <a:rPr lang="en-US"/>
              <a:t>- *20% Improvement in Productivity*</a:t>
            </a:r>
            <a:endParaRPr lang="en-US"/>
          </a:p>
          <a:p>
            <a:pPr algn="ctr"/>
            <a:r>
              <a:rPr lang="en-US"/>
              <a:t>- *15% Increase in High-Performers*</a:t>
            </a:r>
            <a:endParaRPr lang="en-US"/>
          </a:p>
          <a:p>
            <a:pPr algn="ctr"/>
            <a:r>
              <a:rPr lang="en-US"/>
              <a:t>*Achieved through:*</a:t>
            </a:r>
            <a:endParaRPr lang="en-US"/>
          </a:p>
          <a:p>
            <a:pPr algn="ctr"/>
            <a:r>
              <a:rPr lang="en-US"/>
              <a:t>- Data-driven insights and predictive analytics</a:t>
            </a:r>
            <a:endParaRPr lang="en-US"/>
          </a:p>
          <a:p>
            <a:pPr algn="ctr"/>
            <a:r>
              <a:rPr lang="en-US"/>
              <a:t>- Personalized development plans and targeted training</a:t>
            </a:r>
            <a:endParaRPr lang="en-US"/>
          </a:p>
          <a:p>
            <a:pPr algn="ctr"/>
            <a:r>
              <a:rPr lang="en-US"/>
              <a:t>- Fair and transparent performance evaluations</a:t>
            </a:r>
            <a:endParaRPr lang="en-US"/>
          </a:p>
          <a:p>
            <a:pPr algn="ctr"/>
            <a:r>
              <a:rPr lang="en-US"/>
              <a:t>- Strategic talent allocation and succession planning</a:t>
            </a:r>
            <a:endParaRPr lang="en-US"/>
          </a:p>
          <a:p>
            <a:pPr algn="ctr"/>
            <a:r>
              <a:rPr lang="en-US"/>
              <a:t>This result showcases the tangible benefits and impact of your solution on employee performance and business outcomes.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523"/>
            <a:ext cx="12192000" cy="685295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"/>
          <p:cNvSpPr/>
          <p:nvPr/>
        </p:nvSpPr>
        <p:spPr>
          <a:xfrm>
            <a:off x="755332" y="1301026"/>
            <a:ext cx="7424406" cy="3271122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l"/>
            <a:r>
              <a:rPr lang="en-US"/>
              <a:t>Conclusion_</a:t>
            </a:r>
            <a:endParaRPr lang="en-US"/>
          </a:p>
          <a:p>
            <a:pPr algn="l"/>
            <a:r>
              <a:rPr lang="en-US"/>
              <a:t>Unlock workforce potential with our Employee Performance Analysis solution, driving:</a:t>
            </a:r>
            <a:endParaRPr lang="en-US"/>
          </a:p>
          <a:p>
            <a:pPr algn="l"/>
            <a:r>
              <a:rPr lang="en-US"/>
              <a:t>- Higher engagement</a:t>
            </a:r>
            <a:endParaRPr lang="en-US"/>
          </a:p>
          <a:p>
            <a:pPr algn="l"/>
            <a:r>
              <a:rPr lang="en-US"/>
              <a:t>- Better performance</a:t>
            </a:r>
            <a:endParaRPr lang="en-US"/>
          </a:p>
          <a:p>
            <a:pPr algn="l"/>
            <a:r>
              <a:rPr lang="en-US"/>
              <a:t>- Data-driven decisions</a:t>
            </a:r>
            <a:endParaRPr lang="en-US"/>
          </a:p>
          <a:p>
            <a:pPr algn="l"/>
            <a:r>
              <a:rPr lang="en-US"/>
              <a:t>- Business success</a:t>
            </a:r>
            <a:endParaRPr lang="en-US"/>
          </a:p>
          <a:p>
            <a:pPr algn="l"/>
            <a:r>
              <a:rPr lang="en-US"/>
              <a:t>Transform performance management today!</a:t>
            </a:r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38378" y="2936587"/>
            <a:ext cx="4082720" cy="5512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1334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465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/>
          <p:nvPr/>
        </p:nvSpPr>
        <p:spPr>
          <a:xfrm>
            <a:off x="306814" y="1478548"/>
            <a:ext cx="7313185" cy="4630631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en-US"/>
              <a:t>Low Engagement</a:t>
            </a:r>
            <a:endParaRPr lang="en-US"/>
          </a:p>
          <a:p>
            <a:pPr algn="ctr"/>
            <a:r>
              <a:rPr lang="en-US"/>
              <a:t>01 Many employees lack motivation leading to decreased productivity levels.</a:t>
            </a:r>
            <a:endParaRPr lang="en-US"/>
          </a:p>
          <a:p>
            <a:pPr algn="ctr"/>
            <a:r>
              <a:rPr lang="en-US"/>
              <a:t>Skill Gaps</a:t>
            </a:r>
            <a:endParaRPr lang="en-US"/>
          </a:p>
          <a:p>
            <a:pPr algn="ctr"/>
            <a:r>
              <a:rPr lang="en-US"/>
              <a:t>03 Employees may lack necessary skills for their current roles, hindering performance.</a:t>
            </a:r>
            <a:endParaRPr lang="en-US"/>
          </a:p>
          <a:p>
            <a:pPr algn="ctr"/>
            <a:r>
              <a:rPr lang="en-US"/>
              <a:t>Insufficient Feedback</a:t>
            </a:r>
            <a:endParaRPr lang="en-US"/>
          </a:p>
          <a:p>
            <a:pPr algn="ctr"/>
            <a:r>
              <a:rPr lang="en-US"/>
              <a:t>02 Infrequent performance reviews prevent timely improvements and goal adjustments.</a:t>
            </a:r>
            <a:endParaRPr lang="en-US"/>
          </a:p>
          <a:p>
            <a:pPr algn="ctr"/>
            <a:r>
              <a:rPr lang="en-US"/>
              <a:t>Poor Communication</a:t>
            </a:r>
            <a:endParaRPr lang="en-US"/>
          </a:p>
          <a:p>
            <a:pPr algn="ctr"/>
            <a:r>
              <a:rPr lang="en-US"/>
              <a:t>04 Ineffective channels create confusion regarding expectations and task priorities.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/>
          <p:nvPr/>
        </p:nvSpPr>
        <p:spPr>
          <a:xfrm>
            <a:off x="274119" y="1413490"/>
            <a:ext cx="8710141" cy="5075329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en-US"/>
              <a:t>The end users in employee performance analysis are typically: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1. *Employees*: The individuals being evaluated, who use feedback to understand their strengths, weaknesses, and areas for improvement.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2. *Managers/Supervisors*: Responsible for conducting evaluations, setting goals, and providing feedback to employees.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3. *HR Professionals*: Oversee the performance management process, ensure compliance, and provide guidance on best practices.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4. *Leaders/Executives*: Use performance data to inform strategic decisions, such as talent development, succession planning, and resource allocation.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5. *Training and Development Teams*: Utilize performance data to identify skill </a:t>
            </a:r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520597" y="568171"/>
            <a:ext cx="3141095" cy="257840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"/>
          <p:cNvSpPr/>
          <p:nvPr/>
        </p:nvSpPr>
        <p:spPr>
          <a:xfrm>
            <a:off x="444895" y="2027616"/>
            <a:ext cx="8470505" cy="4307718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buNone/>
            </a:pPr>
            <a:r>
              <a:rPr lang="en-US">
                <a:latin typeface="Arial"/>
              </a:rPr>
              <a:t>Data Analysi</a:t>
            </a:r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. </a:t>
            </a:r>
            <a:r>
              <a:rPr lang="en-US">
                <a:latin typeface="Arial"/>
              </a:rPr>
              <a:t>Utilize data tools to analyze employee performance metrics and identify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trends over time.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latin typeface="Arial"/>
              </a:rPr>
              <a:t>Goal Setting</a:t>
            </a:r>
            <a:endParaRPr lang="en-US"/>
          </a:p>
          <a:p>
            <a:pPr algn="l"/>
            <a:r>
              <a:rPr lang="en-US">
                <a:latin typeface="Arial"/>
              </a:rPr>
              <a:t>Establish clear and measurable performance goals for employees based on analysis results.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latin typeface="Arial"/>
              </a:rPr>
              <a:t>Feedback Mechanisms</a:t>
            </a:r>
            <a:endParaRPr lang="en-US"/>
          </a:p>
          <a:p>
            <a:pPr algn="l"/>
            <a:r>
              <a:rPr lang="en-US">
                <a:latin typeface="Arial"/>
              </a:rPr>
              <a:t>Implement regular feedback sessions to discuss performance analysis with each employee effectively.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1" name=""/>
          <p:cNvSpPr/>
          <p:nvPr/>
        </p:nvSpPr>
        <p:spPr>
          <a:xfrm rot="38453">
            <a:off x="3176150" y="1575953"/>
            <a:ext cx="6415397" cy="4809344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l"/>
            <a:endParaRPr lang="en-US"/>
          </a:p>
          <a:p>
            <a:pPr algn="ctr"/>
            <a:r>
              <a:rPr lang="en-US"/>
              <a:t>*Solution*</a:t>
            </a:r>
            <a:endParaRPr lang="en-US"/>
          </a:p>
          <a:p>
            <a:pPr algn="ctr"/>
            <a:r>
              <a:rPr lang="en-US"/>
              <a:t>Comprehensive Employee Performance Management Platform</a:t>
            </a:r>
            <a:endParaRPr lang="en-US"/>
          </a:p>
          <a:p>
            <a:pPr algn="ctr"/>
            <a:r>
              <a:rPr lang="en-US"/>
              <a:t>*Value Proposition*</a:t>
            </a:r>
            <a:endParaRPr lang="en-US"/>
          </a:p>
          <a:p>
            <a:pPr algn="ctr"/>
            <a:r>
              <a:rPr lang="en-US"/>
              <a:t>- Accurate insights</a:t>
            </a:r>
            <a:endParaRPr lang="en-US"/>
          </a:p>
          <a:p>
            <a:pPr algn="ctr"/>
            <a:r>
              <a:rPr lang="en-US"/>
              <a:t>- Streamlined processes</a:t>
            </a:r>
            <a:endParaRPr lang="en-US"/>
          </a:p>
          <a:p>
            <a:pPr algn="ctr"/>
            <a:r>
              <a:rPr lang="en-US"/>
              <a:t>- Data-driven decisions</a:t>
            </a:r>
            <a:endParaRPr lang="en-US"/>
          </a:p>
          <a:p>
            <a:pPr algn="ctr"/>
            <a:r>
              <a:rPr lang="en-US"/>
              <a:t>- Employee growth</a:t>
            </a:r>
            <a:endParaRPr lang="en-US"/>
          </a:p>
          <a:p>
            <a:pPr algn="ctr"/>
            <a:r>
              <a:rPr lang="en-US"/>
              <a:t>- Fairness &amp; transparency</a:t>
            </a:r>
            <a:endParaRPr lang="en-US"/>
          </a:p>
          <a:p>
            <a:pPr algn="ctr"/>
            <a:r>
              <a:rPr lang="en-US"/>
              <a:t>*Key Features*</a:t>
            </a:r>
            <a:endParaRPr lang="en-US"/>
          </a:p>
          <a:p>
            <a:pPr algn="ctr"/>
            <a:r>
              <a:rPr lang="en-US"/>
              <a:t>- Performance evaluations</a:t>
            </a:r>
            <a:endParaRPr lang="en-US"/>
          </a:p>
          <a:p>
            <a:pPr algn="ctr"/>
            <a:r>
              <a:rPr lang="en-US"/>
              <a:t>- Continuous feedback</a:t>
            </a:r>
            <a:endParaRPr lang="en-US"/>
          </a:p>
          <a:p>
            <a:pPr algn="ctr"/>
            <a:r>
              <a:rPr lang="en-US"/>
              <a:t>- Analytics</a:t>
            </a:r>
            <a:endParaRPr lang="en-US"/>
          </a:p>
          <a:p>
            <a:pPr algn="ctr"/>
            <a:r>
              <a:rPr lang="en-US"/>
              <a:t>- Talent development</a:t>
            </a:r>
            <a:r>
              <a:rPr lang="en-US"/>
              <a:t>u can add visuals or expand on each point as needed.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42258"/>
            <a:ext cx="11432159" cy="642585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5795" t="22183" r="6046" b="12533"/>
          <a:stretch>
            <a:fillRect/>
          </a:stretch>
        </p:blipFill>
        <p:spPr>
          <a:xfrm>
            <a:off x="587423" y="1628287"/>
            <a:ext cx="9275333" cy="386078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2024-09-03T07:46:14Z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0dcf850b2cf944a4a74cc117730aca37</vt:lpwstr>
  </property>
</Properties>
</file>