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02c29e56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02c29e56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2c29e56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2c29e56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02c29e56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02c29e56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02c29e56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02c29e56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ecc5ba8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ecc5ba8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databricks.com/spark/latest/graph-analysis/graph-analysis-graphx-tutorial.html" TargetMode="External"/><Relationship Id="rId4" Type="http://schemas.openxmlformats.org/officeDocument/2006/relationships/hyperlink" Target="https://github.com/jaimeps/hits-algorithm/tree/1e35ba533b2c2f3bd2305b7a4c1ff8520fecb25f" TargetMode="External"/><Relationship Id="rId5" Type="http://schemas.openxmlformats.org/officeDocument/2006/relationships/hyperlink" Target="https://github.com/wanesta/Simrank/blob/master/src/main/scala/com/autohome/algo/simrank/Simrank.scal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53000" y="1034550"/>
            <a:ext cx="34380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BDA Assignment 4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26331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Aakash Tanwar (2016215)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Priya Rajpurohit (2015073)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137100" y="60775"/>
            <a:ext cx="8847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Conversion Code to create Graph (Vertex &amp; Edge CSV)</a:t>
            </a:r>
            <a:endParaRPr sz="410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625" y="892075"/>
            <a:ext cx="5560500" cy="39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08150" y="53725"/>
            <a:ext cx="8927700" cy="85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Run Pagerank on the dataset and report the top-5 most trusted users, where a user with a higher page rank is more trusted than a user with a lower page rank score. (Use alpha=0.8)</a:t>
            </a:r>
            <a:endParaRPr sz="24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50" y="3617200"/>
            <a:ext cx="8778700" cy="131511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88025" y="3117927"/>
            <a:ext cx="8635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Top-5 most trusted users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50" y="913225"/>
            <a:ext cx="8635201" cy="2207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0" y="0"/>
            <a:ext cx="9144000" cy="17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/>
              <a:t>Run HITS algorithm on the dataset and report the top-5 most trusted users, where a user with a higher authority score is more trusted than a user with the lower authority score.</a:t>
            </a:r>
            <a:endParaRPr sz="27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75" y="2220575"/>
            <a:ext cx="8674449" cy="2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08150" y="53725"/>
            <a:ext cx="8927700" cy="120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Run Simrank (variant of pagerank where the teleporting is done to a limited set of users 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algorithm to find out the top-5 users who are in the trusted circle of the user with the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highest page rank.</a:t>
            </a:r>
            <a:endParaRPr sz="2400"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43734" l="0" r="0" t="0"/>
          <a:stretch/>
        </p:blipFill>
        <p:spPr>
          <a:xfrm>
            <a:off x="152400" y="1414825"/>
            <a:ext cx="8797726" cy="18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6550" y="3415775"/>
            <a:ext cx="5689425" cy="15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https://docs.databricks.com/spark/latest/graph-analysis/graph-analysis-graphx-tutorial.html</a:t>
            </a:r>
            <a:endParaRPr sz="25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❏"/>
            </a:pP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https://github.com/jaimeps/hits-algorithm/tree/1e35ba533b2c2f3bd2305b7a4c1ff8520fecb25f</a:t>
            </a:r>
            <a:endParaRPr sz="3100"/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Char char="❏"/>
            </a:pP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https://github.com/wanesta/Simrank/blob/master/src/main/scala/com/autohome/algo/simrank/Simrank.scala</a:t>
            </a:r>
            <a:endParaRPr sz="3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