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1615441"/>
          </a:xfrm>
          <a:prstGeom prst="rect"/>
          <a:noFill/>
        </p:spPr>
        <p:txBody>
          <a:bodyPr rtlCol="0" wrap="square">
            <a:spAutoFit/>
          </a:bodyPr>
          <a:p>
            <a:r>
              <a:rPr dirty="0" sz="2400" lang="en-US"/>
              <a:t>STUDENT NAME</a:t>
            </a:r>
            <a:r>
              <a:rPr dirty="0" sz="2400" lang="en-IN"/>
              <a:t>:</a:t>
            </a:r>
            <a:r>
              <a:rPr dirty="0" sz="2400" lang="en-US"/>
              <a:t> </a:t>
            </a:r>
            <a:r>
              <a:rPr dirty="0" sz="2400" lang="en-US"/>
              <a:t>priyadarshini.</a:t>
            </a:r>
            <a:r>
              <a:rPr dirty="0" sz="2400" lang="en-US"/>
              <a:t>k</a:t>
            </a:r>
            <a:endParaRPr dirty="0" sz="2400" lang="en-US"/>
          </a:p>
          <a:p>
            <a:r>
              <a:rPr dirty="0" sz="2400" lang="en-US"/>
              <a:t>REGISTER NO: 3122</a:t>
            </a:r>
            <a:r>
              <a:rPr dirty="0" sz="2400" lang="en-US"/>
              <a:t>1</a:t>
            </a:r>
            <a:r>
              <a:rPr dirty="0" sz="2400" lang="en-US"/>
              <a:t>0</a:t>
            </a:r>
            <a:r>
              <a:rPr dirty="0" sz="2400" lang="en-US"/>
              <a:t>9</a:t>
            </a:r>
            <a:r>
              <a:rPr dirty="0" sz="2400" lang="en-US"/>
              <a:t>2</a:t>
            </a:r>
            <a:r>
              <a:rPr dirty="0" sz="2400" lang="en-US"/>
              <a:t>6</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C</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372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5372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561987"/>
            <a:ext cx="6934200" cy="12344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5372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2148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4630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2024-09-11T04:13:06Z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18a0e9c18776445488472b2f368b6ae8</vt:lpwstr>
  </property>
</Properties>
</file>