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621" y="125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20" y="3958395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299321" y="4338711"/>
            <a:ext cx="42584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323722" y="16002329"/>
            <a:ext cx="24548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722" y="22279084"/>
            <a:ext cx="771627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9321" y="27831722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98834" cy="175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Accuracy in Image Recognition for Unmanned Aerial Vehicles with Random Forest Algorithm Comparing with Long Short-Term Memory Algorithm</a:t>
            </a:r>
            <a:endParaRPr lang="en-IN" sz="35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5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321" y="10180442"/>
            <a:ext cx="677096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908" y="5073004"/>
            <a:ext cx="14171371" cy="485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improve Unmanned Aerial Vehicles(UAV) picture identification accuracy through the implementation and optimisation of the Random Forest(RF) method, along with a performance comparison with the LSTM.</a:t>
            </a: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research is to determine the best method for real-time picture analysis and UAV application decision-making.</a:t>
            </a: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source of data for the study was the Kaggle dataset. </a:t>
            </a: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investigation, two separate groups, Group I and Group 2, each with 20 samples, were used. Group 2 used the Long Short-Term Memory, and Group I used the Random Forest.</a:t>
            </a: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and operation of UAVs depends heavily on the accuracy of image recognition, which affects decision-making in real-time applications.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of this project is to improve the accuracy of UAV photo recognition by optimising and implementing the Random Forest method and evaluating its performance against the Long Short-Term Memory approach.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0648" y="23055424"/>
            <a:ext cx="20489198" cy="395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T-test Statistical analysis, the significance value of  p=0.004 (independent sample T - test p&lt;0.05) is obtained and shows that there is a statistical significant difference between the group 1 and group 2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at the influence of various picture feature descriptors on place recognition algorithm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considered, these research further the development of technology and image processing methods related to unmanned aerial vehicles. 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Random Forest algorithm is 84.23 % and it is better than the other algorithm.   </a:t>
            </a:r>
          </a:p>
          <a:p>
            <a:pPr algn="just">
              <a:spcAft>
                <a:spcPts val="600"/>
              </a:spcAft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Random Forest (RF) Algorithm				- 84.23%</a:t>
            </a:r>
          </a:p>
          <a:p>
            <a:pPr algn="just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Long Short-Term Memory(LSTM) Algorithm	- 62.42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primarily focused on comparing the performance of the Random Forest and Algorithm using accuracy value as the key evaluation metric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work, it is concluded that the Random Forest Algorithm gains the high accuracy when comparing with Long Short-Term Memory(LSTM) Algorithm in Image Recognition for Unmanned Aerial Vehicles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has the potential to significantly increase the accuracy and effectiveness of unmanned aerial drones in real-time picture identification and analysis. 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774" y="28220624"/>
            <a:ext cx="21139308" cy="441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378" indent="-284378" algn="just">
              <a:buFont typeface="Wingdings" panose="05000000000000000000" pitchFamily="2" charset="2"/>
              <a:buChar char="Ø"/>
            </a:pP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Said, Nidal, Yuri Gorbachev, and Aleksei Avdeenko. 2021. “Retracted: An Unmanned Aerial Vehicles Navigation System on the Basis of Pattern Recognition applications—Review of Implementation Options and Prospects for Development.” </a:t>
            </a:r>
            <a:r>
              <a:rPr lang="en-IN" sz="219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Practice &amp; Experience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 (7): 1509–17.</a:t>
            </a: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Bayhan, Erdem, Zehra Ozkan, Mustafa Namdar, and Arif Basgumus. n.d. “Deep Learning Based Object Detection and Recognition of Unmanned Aerial Vehicles.” Accessed March 13, 2024. </a:t>
            </a: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Carrio, Adrian, Carlos Sampedro, Alejandro Rodriguez-Ramos, and Pascual Campoy. 2017. “A Review of Deep Learning Methods and Applications for Unmanned Aerial Vehicles.”</a:t>
            </a:r>
          </a:p>
          <a:p>
            <a:pPr marL="741578" lvl="1" indent="-28437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Gao, Pengbo, Yan Zhang, Linhuan Zhang, Ryozo Noguchi, and Tofael Ahamed. 2019. “Development of a Recognition System for Spraying Areas from Unmanned Aerial Vehicles Using a Machine Learning Approach.” </a:t>
            </a:r>
            <a:r>
              <a:rPr lang="en-IN" sz="219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(2): 313. </a:t>
            </a:r>
          </a:p>
          <a:p>
            <a:pPr marL="741578" lvl="1" indent="-284378" algn="just"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Yang and X. Wang, "UAV Landmark Detection Based on Convolutional Neural Network," 2020 IEEE Eurasia Conference on IOT, Communication and Engineering (ECICE), Yunlin, Taiwan, 2020, pp. 5-8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/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440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Shanmukha Priya</a:t>
            </a:r>
          </a:p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No:192011233 </a:t>
            </a:r>
          </a:p>
          <a:p>
            <a:pPr algn="r"/>
            <a:r>
              <a:rPr lang="en-IN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Dr. R.Dinesh kumar</a:t>
            </a:r>
          </a:p>
          <a:p>
            <a:pPr algn="r"/>
            <a:endParaRPr lang="en-US" sz="2189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12" descr="Identification of tree specie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438" y="4488938"/>
            <a:ext cx="6749503" cy="51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/>
          <p:cNvGrpSpPr/>
          <p:nvPr/>
        </p:nvGrpSpPr>
        <p:grpSpPr>
          <a:xfrm>
            <a:off x="729158" y="10749272"/>
            <a:ext cx="20295407" cy="4318213"/>
            <a:chOff x="403202" y="11697922"/>
            <a:chExt cx="15834206" cy="3928042"/>
          </a:xfrm>
        </p:grpSpPr>
        <p:sp>
          <p:nvSpPr>
            <p:cNvPr id="74" name="Rounded Rectangle 73"/>
            <p:cNvSpPr/>
            <p:nvPr/>
          </p:nvSpPr>
          <p:spPr>
            <a:xfrm>
              <a:off x="403202" y="12024190"/>
              <a:ext cx="3333554" cy="105027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Kaggle Dataset</a:t>
              </a:r>
            </a:p>
          </p:txBody>
        </p:sp>
        <p:sp>
          <p:nvSpPr>
            <p:cNvPr id="75" name="Right Arrow 74"/>
            <p:cNvSpPr/>
            <p:nvPr/>
          </p:nvSpPr>
          <p:spPr>
            <a:xfrm>
              <a:off x="3836536" y="12243027"/>
              <a:ext cx="1456065" cy="5766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362412" y="11831828"/>
              <a:ext cx="3048790" cy="1672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8610752" y="11846773"/>
              <a:ext cx="1306734" cy="6036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Snip Single Corner Rectangle 77"/>
            <p:cNvSpPr/>
            <p:nvPr/>
          </p:nvSpPr>
          <p:spPr>
            <a:xfrm>
              <a:off x="10066669" y="11697922"/>
              <a:ext cx="2502396" cy="822257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</a:p>
          </p:txBody>
        </p:sp>
        <p:sp>
          <p:nvSpPr>
            <p:cNvPr id="79" name="Right Arrow 78"/>
            <p:cNvSpPr/>
            <p:nvPr/>
          </p:nvSpPr>
          <p:spPr>
            <a:xfrm flipV="1">
              <a:off x="12772555" y="12328446"/>
              <a:ext cx="1261918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n>
                  <a:solidFill>
                    <a:schemeClr val="tx1"/>
                  </a:solidFill>
                </a:ln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ight Arrow 79"/>
            <p:cNvSpPr/>
            <p:nvPr/>
          </p:nvSpPr>
          <p:spPr>
            <a:xfrm rot="10800000">
              <a:off x="3520887" y="14691469"/>
              <a:ext cx="1491116" cy="60027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Snip Single Corner Rectangle 80"/>
            <p:cNvSpPr/>
            <p:nvPr/>
          </p:nvSpPr>
          <p:spPr>
            <a:xfrm>
              <a:off x="10056860" y="12781321"/>
              <a:ext cx="2502396" cy="844070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4237964" y="11806904"/>
              <a:ext cx="1999444" cy="37789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8610752" y="12857266"/>
              <a:ext cx="1350813" cy="60369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67095" y="12307140"/>
              <a:ext cx="2415591" cy="69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Selection and data processing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55847" y="14576568"/>
              <a:ext cx="2649916" cy="943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240073" y="14299008"/>
              <a:ext cx="2649916" cy="13269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760461" y="14213945"/>
              <a:ext cx="2649916" cy="13936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ight Arrow 87"/>
            <p:cNvSpPr/>
            <p:nvPr/>
          </p:nvSpPr>
          <p:spPr>
            <a:xfrm rot="10800000" flipV="1">
              <a:off x="8082687" y="14681076"/>
              <a:ext cx="1356629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ight Arrow 88"/>
            <p:cNvSpPr/>
            <p:nvPr/>
          </p:nvSpPr>
          <p:spPr>
            <a:xfrm rot="10800000" flipV="1">
              <a:off x="12638447" y="14635080"/>
              <a:ext cx="1386851" cy="6106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5710" y="14681077"/>
              <a:ext cx="2384032" cy="69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  Detection Using </a:t>
              </a:r>
              <a:r>
                <a:rPr lang="en-IN" sz="219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  <a:endPara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0418" y="14444424"/>
              <a:ext cx="2361122" cy="100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 of the Results Using SPSS Software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917804" y="14680643"/>
              <a:ext cx="2377258" cy="39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</a:t>
              </a:r>
            </a:p>
          </p:txBody>
        </p:sp>
      </p:grpSp>
      <p:sp>
        <p:nvSpPr>
          <p:cNvPr id="93" name="Text Box 1"/>
          <p:cNvSpPr txBox="1"/>
          <p:nvPr/>
        </p:nvSpPr>
        <p:spPr>
          <a:xfrm>
            <a:off x="3451162" y="15269929"/>
            <a:ext cx="13907398" cy="42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Unmanned Aerial Vehicles </a:t>
            </a:r>
            <a:r>
              <a:rPr lang="en-US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 RF over LSTM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8B5B15-3328-32DF-5847-051BE85242C2}"/>
              </a:ext>
            </a:extLst>
          </p:cNvPr>
          <p:cNvSpPr txBox="1"/>
          <p:nvPr/>
        </p:nvSpPr>
        <p:spPr>
          <a:xfrm>
            <a:off x="7679724" y="20557853"/>
            <a:ext cx="13691110" cy="14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503" algn="just"/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8757" indent="-341254" algn="just"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the Random Forest(RF) algorithm is compared with Long Short-Term Memory(LSTM) Algorithm and it indicates that the proposed algorithm gives more accuracy when compared with the other one.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1" y="16817389"/>
            <a:ext cx="6823971" cy="459576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6023020-7B13-1630-E952-7FB2E9D38A1A}"/>
              </a:ext>
            </a:extLst>
          </p:cNvPr>
          <p:cNvSpPr txBox="1"/>
          <p:nvPr/>
        </p:nvSpPr>
        <p:spPr>
          <a:xfrm>
            <a:off x="1995886" y="21439418"/>
            <a:ext cx="4501800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VS </a:t>
            </a:r>
            <a:r>
              <a:rPr lang="en-IN" sz="219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22627"/>
              </p:ext>
            </p:extLst>
          </p:nvPr>
        </p:nvGraphicFramePr>
        <p:xfrm>
          <a:off x="7956043" y="15988093"/>
          <a:ext cx="13414791" cy="469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4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085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Statistics</a:t>
                      </a:r>
                      <a:endParaRPr lang="en-IN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768"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Group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IN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84.2330</a:t>
                      </a:r>
                      <a:endParaRPr lang="en-US" alt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US" alt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00324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94971</a:t>
                      </a:r>
                      <a:endParaRPr lang="en-US" altLang="en-IN" sz="22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2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LSTM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62.4220 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7.95488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2.51555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8155" marR="481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574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CHANDRASEKHAR REDDY</cp:lastModifiedBy>
  <cp:revision>82</cp:revision>
  <dcterms:created xsi:type="dcterms:W3CDTF">2023-04-19T08:35:00Z</dcterms:created>
  <dcterms:modified xsi:type="dcterms:W3CDTF">2024-08-06T11:26:58Z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