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598" y="-3053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348719" y="4178944"/>
            <a:ext cx="42584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379751" y="16014195"/>
            <a:ext cx="24548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0318" y="22298387"/>
            <a:ext cx="771627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6143" y="27642741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Real Time Performance of Image Recognition for Unmanned Aerial Vehicles with Random Forest Algorithm Comparing with K-Nearest Neighbor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12" y="10219131"/>
            <a:ext cx="67709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712" y="4805924"/>
            <a:ext cx="15887575" cy="57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of this project is to optimize the efficiency and accuracy of  </a:t>
            </a:r>
            <a:r>
              <a:rPr lang="en-IN" sz="219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UAVs </a:t>
            </a:r>
            <a:r>
              <a:rPr lang="en-IN" sz="219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dynamic environments by enhancing their real-time image recognition capabilities through the implementation of the Random Forest algorithm and comparing its performance with the K-Nearest Neighbour (KNN) algorithm.</a:t>
            </a:r>
            <a:endParaRPr lang="en-US" sz="21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source of data for the study was the Kaggle dataset. 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used two different groups, Group I and Group 2, each with 20 samples, Group 2 used 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K-Nearest Neighbor ,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Group I used the Random Forest. </a:t>
            </a:r>
            <a:endParaRPr lang="en-US" sz="21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vehicles, or UAVs, are becoming essential in a variety of domains, from environmental monitoring to surveillance and reconnaissance. Strong real-time picture recognition skills are one of their main requirements for effectiveness in dynamic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contexts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the Random Forest method and compares its performance with the K-Nearest Neighbour (KNN) algorithm in order to answer the urgent need to optimise the efficiency and accuracy of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UAVs.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proposes an image-sequence compressing algorithm for unmanned aerial vehicles, based on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</a:t>
            </a:r>
            <a:endParaRPr lang="en-US" sz="21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51" y="22930721"/>
            <a:ext cx="21219774" cy="462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Statistical analysis, the significance value of  p=0.001 (independent sample T - test p&lt;0.05) is obtained and shows that there is a statistical significant difference between the group 1 and group 2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Random Forest algorithm is 84.23 % and it is better than the other algorithm.   </a:t>
            </a:r>
          </a:p>
          <a:p>
            <a:pPr algn="just">
              <a:spcAft>
                <a:spcPts val="600"/>
              </a:spcAft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Random Forest (RF) Algorithm				- 84.23%</a:t>
            </a:r>
          </a:p>
          <a:p>
            <a:pPr algn="just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K-Nearest Neighbor(KNN) Algorithm			- 72.87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primarily focused on comparing the performance of the Random Forest Algorithm and K-Nearest Neighbor(KNN) Algorithm using accuracy value as the key evaluation metric.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work, it is concluded that the Random Forest Algorithm gains the high accuracy when comparing with Support Vector Machine (SVM) Algorithm in Image Recognition for Unmanned Aerial Vehicles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technique provides more accurate and efficient item recognition in aerial photos taken by UAVs than the K-Nearest Neighbour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are now able to navigate and react to their environment quickly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advancements, which makes them indispensable tools for a variety of sectors including agriculture monitoring, search and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rescue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22483" y="28330868"/>
            <a:ext cx="21610112" cy="53353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Bayhan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Erdem, Zehra Ozkan, Mustafa Namdar, and Arif Basgumus. n.d. “Deep Learning Based Object Detection and Recognition of Unmanned Aerial Vehicles.” Accessed March 13, 2024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Carrio, Adrian, Carlos Sampedro, Alejandro Rodriguez-Ramos, and Pascual Campoy. 2017. “A Review of Deep Learning Methods and Applications for Unmanned Aerial Vehicles.” </a:t>
            </a:r>
            <a:r>
              <a:rPr lang="en-IN" sz="21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Sensors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(August).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Gao, Pengbo, Yan Zhang, Linhuan Zhang, Ryozo Noguchi, and Tofael Ahamed. 2019. “Development of a Recognition System for Spraying Areas from Unmanned Aerial Vehicles Using a Machine Learning Approach.” </a:t>
            </a:r>
            <a:r>
              <a:rPr lang="en-IN" sz="21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(2):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313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Zhonghua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Fan Yang, Haiyan Pan,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Ruyan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Yun Zhang,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Yanling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Han, Jing Wang, et al. n.d. “Highway Crack Segmentation From Unmanned Aerial Vehicle Images Using Deep Learning.” Accessed March 13, 2024. </a:t>
            </a:r>
            <a:endParaRPr lang="en-US" sz="219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Balint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9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Krisztian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2018. “UAVs with Biometric Facial Recognition Capabilities in the Combat against Terrorism.” In 2018 IEEE 16th International Symposium on Intelligent Systems and Informatics (SISY). 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Chen, Kai Xia,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Hailin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Yinhui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and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Xiaochen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Du. 2020. “Tree Species Classification Using Deep Learning and RGB Optical Images Obtained by an Unmanned Aerial Vehicle.” </a:t>
            </a:r>
            <a:r>
              <a:rPr lang="en-IN" sz="21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Journal of Forestry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(5): 1879–88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1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440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Shanmukha Priya</a:t>
            </a:r>
          </a:p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No:192011233 </a:t>
            </a:r>
          </a:p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Dr. R.Dinesh kumar</a:t>
            </a:r>
          </a:p>
          <a:p>
            <a:pPr algn="r"/>
            <a:endParaRPr lang="en-US" sz="2189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6" descr="Field &amp; Crop Scouting Using Drones Imagery | Intell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289" y="4678008"/>
            <a:ext cx="5374971" cy="50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29158" y="10749275"/>
            <a:ext cx="20327976" cy="4378555"/>
            <a:chOff x="403202" y="11697922"/>
            <a:chExt cx="15859616" cy="3982931"/>
          </a:xfrm>
        </p:grpSpPr>
        <p:sp>
          <p:nvSpPr>
            <p:cNvPr id="54" name="Rounded Rectangle 53"/>
            <p:cNvSpPr/>
            <p:nvPr/>
          </p:nvSpPr>
          <p:spPr>
            <a:xfrm>
              <a:off x="403202" y="12024190"/>
              <a:ext cx="3333554" cy="105027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Kaggle Dataset</a:t>
              </a: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836536" y="12243027"/>
              <a:ext cx="1456065" cy="5766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362412" y="11831828"/>
              <a:ext cx="3048790" cy="1672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8610752" y="11846773"/>
              <a:ext cx="1306734" cy="6036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10066669" y="11697922"/>
              <a:ext cx="2502396" cy="822257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</a:p>
          </p:txBody>
        </p:sp>
        <p:sp>
          <p:nvSpPr>
            <p:cNvPr id="59" name="Right Arrow 58"/>
            <p:cNvSpPr/>
            <p:nvPr/>
          </p:nvSpPr>
          <p:spPr>
            <a:xfrm flipV="1">
              <a:off x="12772555" y="12328446"/>
              <a:ext cx="1261918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n>
                  <a:solidFill>
                    <a:schemeClr val="tx1"/>
                  </a:solidFill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 rot="10800000">
              <a:off x="3520887" y="14691469"/>
              <a:ext cx="1491116" cy="6002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Snip Single Corner Rectangle 60"/>
            <p:cNvSpPr/>
            <p:nvPr/>
          </p:nvSpPr>
          <p:spPr>
            <a:xfrm>
              <a:off x="10056860" y="12781321"/>
              <a:ext cx="2502396" cy="844070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endPara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4263374" y="11901949"/>
              <a:ext cx="1999444" cy="3778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8610752" y="12857266"/>
              <a:ext cx="1350813" cy="6036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7095" y="12307140"/>
              <a:ext cx="2415591" cy="69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Selection and data processing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55847" y="14576568"/>
              <a:ext cx="2649916" cy="943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40073" y="14299008"/>
              <a:ext cx="2649916" cy="13269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760461" y="14213945"/>
              <a:ext cx="2649916" cy="13936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ight Arrow 67"/>
            <p:cNvSpPr/>
            <p:nvPr/>
          </p:nvSpPr>
          <p:spPr>
            <a:xfrm rot="10800000" flipV="1">
              <a:off x="8082687" y="14681076"/>
              <a:ext cx="1356629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 rot="10800000" flipV="1">
              <a:off x="12638447" y="14635080"/>
              <a:ext cx="1386851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5710" y="14681077"/>
              <a:ext cx="2384032" cy="69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  Detection Using </a:t>
              </a:r>
              <a:r>
                <a:rPr lang="en-IN" sz="219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  <a:endPara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0418" y="14444424"/>
              <a:ext cx="2361122" cy="100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 of the Results Using SPSS Software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17804" y="14680643"/>
              <a:ext cx="2377258" cy="39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</a:p>
          </p:txBody>
        </p:sp>
      </p:grpSp>
      <p:sp>
        <p:nvSpPr>
          <p:cNvPr id="73" name="Text Box 1"/>
          <p:cNvSpPr txBox="1"/>
          <p:nvPr/>
        </p:nvSpPr>
        <p:spPr>
          <a:xfrm>
            <a:off x="3451162" y="15269929"/>
            <a:ext cx="13907398" cy="42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 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RF over KNN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8B5B15-3328-32DF-5847-051BE85242C2}"/>
              </a:ext>
            </a:extLst>
          </p:cNvPr>
          <p:cNvSpPr txBox="1"/>
          <p:nvPr/>
        </p:nvSpPr>
        <p:spPr>
          <a:xfrm>
            <a:off x="7679724" y="20549599"/>
            <a:ext cx="13691110" cy="14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503"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757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the Random Forest(RF) algorithm is compared with K-Nearest Neighbor(KNN) Algorithm and it indicates that the proposed algorithm gives more accuracy when compared with the other one.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023020-7B13-1630-E952-7FB2E9D38A1A}"/>
              </a:ext>
            </a:extLst>
          </p:cNvPr>
          <p:cNvSpPr txBox="1"/>
          <p:nvPr/>
        </p:nvSpPr>
        <p:spPr>
          <a:xfrm>
            <a:off x="1995886" y="21454610"/>
            <a:ext cx="4501800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VS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92515"/>
              </p:ext>
            </p:extLst>
          </p:nvPr>
        </p:nvGraphicFramePr>
        <p:xfrm>
          <a:off x="7956043" y="15979839"/>
          <a:ext cx="13414791" cy="469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085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Statistics</a:t>
                      </a:r>
                      <a:endParaRPr lang="en-IN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768"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Group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IN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84.2330</a:t>
                      </a:r>
                      <a:endParaRPr lang="en-US" alt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alt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00324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94971</a:t>
                      </a:r>
                      <a:endParaRPr lang="en-US" altLang="en-IN" sz="22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KNN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72.8740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4.24769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1.34324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3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0" y="16832312"/>
            <a:ext cx="7027573" cy="452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640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CHANDRASEKHAR REDDY</cp:lastModifiedBy>
  <cp:revision>80</cp:revision>
  <dcterms:created xsi:type="dcterms:W3CDTF">2023-04-19T08:35:00Z</dcterms:created>
  <dcterms:modified xsi:type="dcterms:W3CDTF">2024-04-17T04:34:06Z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