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7" r:id="rId4"/>
    <p:sldId id="269" r:id="rId5"/>
    <p:sldId id="261" r:id="rId6"/>
    <p:sldId id="276" r:id="rId7"/>
    <p:sldId id="266" r:id="rId8"/>
    <p:sldId id="270" r:id="rId9"/>
    <p:sldId id="272" r:id="rId10"/>
    <p:sldId id="277" r:id="rId11"/>
    <p:sldId id="275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207" y="261256"/>
            <a:ext cx="8432663" cy="6069875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Smart automatic fish feeder</a:t>
            </a:r>
            <a:b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bg1"/>
                </a:solidFill>
              </a:rPr>
              <a:t>team members</a:t>
            </a:r>
            <a:br>
              <a:rPr lang="en-IN" sz="2200" b="1" dirty="0" smtClean="0">
                <a:solidFill>
                  <a:schemeClr val="bg1"/>
                </a:solidFill>
              </a:rPr>
            </a:br>
            <a:r>
              <a:rPr lang="en-IN" sz="2200" b="1" dirty="0" err="1" smtClean="0">
                <a:solidFill>
                  <a:schemeClr val="bg1"/>
                </a:solidFill>
              </a:rPr>
              <a:t>k.shanmukha</a:t>
            </a:r>
            <a:r>
              <a:rPr lang="en-IN" sz="2200" b="1" dirty="0" smtClean="0">
                <a:solidFill>
                  <a:schemeClr val="bg1"/>
                </a:solidFill>
              </a:rPr>
              <a:t> </a:t>
            </a:r>
            <a:r>
              <a:rPr lang="en-IN" sz="2200" b="1" dirty="0" err="1" smtClean="0">
                <a:solidFill>
                  <a:schemeClr val="bg1"/>
                </a:solidFill>
              </a:rPr>
              <a:t>priya</a:t>
            </a:r>
            <a:r>
              <a:rPr lang="en-IN" sz="2200" b="1" dirty="0" smtClean="0">
                <a:solidFill>
                  <a:schemeClr val="bg1"/>
                </a:solidFill>
              </a:rPr>
              <a:t/>
            </a:r>
            <a:br>
              <a:rPr lang="en-IN" sz="2200" b="1" dirty="0" smtClean="0">
                <a:solidFill>
                  <a:schemeClr val="bg1"/>
                </a:solidFill>
              </a:rPr>
            </a:br>
            <a:r>
              <a:rPr lang="en-IN" sz="2200" b="1" dirty="0" err="1" smtClean="0">
                <a:solidFill>
                  <a:schemeClr val="bg1"/>
                </a:solidFill>
              </a:rPr>
              <a:t>reg</a:t>
            </a:r>
            <a:r>
              <a:rPr lang="en-IN" sz="2200" b="1" dirty="0" smtClean="0">
                <a:solidFill>
                  <a:schemeClr val="bg1"/>
                </a:solidFill>
              </a:rPr>
              <a:t> no:192011233</a:t>
            </a:r>
            <a:br>
              <a:rPr lang="en-IN" sz="2200" b="1" dirty="0" smtClean="0">
                <a:solidFill>
                  <a:schemeClr val="bg1"/>
                </a:solidFill>
              </a:rPr>
            </a:br>
            <a:r>
              <a:rPr lang="en-IN" sz="2200" b="1" dirty="0" err="1" smtClean="0">
                <a:solidFill>
                  <a:schemeClr val="bg1"/>
                </a:solidFill>
              </a:rPr>
              <a:t>n.shailaja</a:t>
            </a:r>
            <a:r>
              <a:rPr lang="en-IN" sz="2200" b="1" dirty="0" smtClean="0">
                <a:solidFill>
                  <a:schemeClr val="bg1"/>
                </a:solidFill>
              </a:rPr>
              <a:t> </a:t>
            </a:r>
            <a:br>
              <a:rPr lang="en-IN" sz="2200" b="1" dirty="0" smtClean="0">
                <a:solidFill>
                  <a:schemeClr val="bg1"/>
                </a:solidFill>
              </a:rPr>
            </a:br>
            <a:r>
              <a:rPr lang="en-IN" sz="2200" b="1" dirty="0" err="1" smtClean="0">
                <a:solidFill>
                  <a:schemeClr val="bg1"/>
                </a:solidFill>
              </a:rPr>
              <a:t>reg</a:t>
            </a:r>
            <a:r>
              <a:rPr lang="en-IN" sz="2200" b="1" dirty="0" smtClean="0">
                <a:solidFill>
                  <a:schemeClr val="bg1"/>
                </a:solidFill>
              </a:rPr>
              <a:t> no:192011163                                             guide</a:t>
            </a:r>
            <a:br>
              <a:rPr lang="en-IN" sz="2200" b="1" dirty="0" smtClean="0">
                <a:solidFill>
                  <a:schemeClr val="bg1"/>
                </a:solidFill>
              </a:rPr>
            </a:br>
            <a:r>
              <a:rPr lang="en-IN" sz="2200" b="1" dirty="0" smtClean="0">
                <a:solidFill>
                  <a:schemeClr val="bg1"/>
                </a:solidFill>
              </a:rPr>
              <a:t>                                                                     </a:t>
            </a:r>
            <a:r>
              <a:rPr lang="en-IN" sz="2200" b="1" dirty="0" err="1" smtClean="0">
                <a:solidFill>
                  <a:schemeClr val="bg1"/>
                </a:solidFill>
              </a:rPr>
              <a:t>dr.v</a:t>
            </a:r>
            <a:r>
              <a:rPr lang="en-IN" sz="2200" b="1" dirty="0" smtClean="0">
                <a:solidFill>
                  <a:schemeClr val="bg1"/>
                </a:solidFill>
              </a:rPr>
              <a:t>. </a:t>
            </a:r>
            <a:r>
              <a:rPr lang="en-IN" sz="2200" b="1" dirty="0" err="1" smtClean="0">
                <a:solidFill>
                  <a:schemeClr val="bg1"/>
                </a:solidFill>
              </a:rPr>
              <a:t>karthick</a:t>
            </a:r>
            <a:r>
              <a:rPr lang="en-IN" sz="2200" b="1" dirty="0" smtClean="0">
                <a:solidFill>
                  <a:schemeClr val="bg1"/>
                </a:solidFill>
              </a:rPr>
              <a:t/>
            </a:r>
            <a:br>
              <a:rPr lang="en-IN" sz="2200" b="1" dirty="0" smtClean="0">
                <a:solidFill>
                  <a:schemeClr val="bg1"/>
                </a:solidFill>
              </a:rPr>
            </a:b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23" y="-278674"/>
            <a:ext cx="8534400" cy="1332411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Program: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23" y="757646"/>
            <a:ext cx="8534400" cy="5947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servo.h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Servo servo;</a:t>
            </a:r>
          </a:p>
          <a:p>
            <a:pPr marL="0" indent="0">
              <a:buNone/>
            </a:pPr>
            <a:r>
              <a:rPr lang="en-IN" dirty="0" smtClean="0"/>
              <a:t>Void set up()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servo.attach(2);</a:t>
            </a:r>
          </a:p>
          <a:p>
            <a:pPr marL="0" indent="0">
              <a:buNone/>
            </a:pPr>
            <a:r>
              <a:rPr lang="en-IN" dirty="0" smtClean="0"/>
              <a:t>Servo. Write(0);</a:t>
            </a:r>
          </a:p>
          <a:p>
            <a:pPr marL="0" indent="0">
              <a:buNone/>
            </a:pPr>
            <a:r>
              <a:rPr lang="en-IN" dirty="0" smtClean="0"/>
              <a:t>Delay(2000);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void loop()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Servo. Write(100);</a:t>
            </a:r>
          </a:p>
          <a:p>
            <a:pPr marL="0" indent="0">
              <a:buNone/>
            </a:pPr>
            <a:r>
              <a:rPr lang="en-IN" dirty="0" smtClean="0"/>
              <a:t>Delay(10,000);</a:t>
            </a:r>
          </a:p>
          <a:p>
            <a:pPr marL="0" indent="0">
              <a:buNone/>
            </a:pPr>
            <a:r>
              <a:rPr lang="en-IN" dirty="0" smtClean="0"/>
              <a:t>Servo. Write(0);</a:t>
            </a:r>
          </a:p>
          <a:p>
            <a:pPr marL="0" indent="0">
              <a:buNone/>
            </a:pPr>
            <a:r>
              <a:rPr lang="en-IN" dirty="0" smtClean="0"/>
              <a:t>delay(1000);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31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3" y="368178"/>
            <a:ext cx="8199709" cy="790062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Flow chart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1280160"/>
            <a:ext cx="7725111" cy="5164182"/>
          </a:xfrm>
        </p:spPr>
      </p:pic>
    </p:spTree>
    <p:extLst>
      <p:ext uri="{BB962C8B-B14F-4D97-AF65-F5344CB8AC3E}">
        <p14:creationId xmlns:p14="http://schemas.microsoft.com/office/powerpoint/2010/main" val="42059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0336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002970"/>
            <a:ext cx="6630988" cy="306541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Feeding </a:t>
            </a:r>
            <a:r>
              <a:rPr lang="en-US" dirty="0"/>
              <a:t>distance and feeding area and feeding time can be </a:t>
            </a:r>
            <a:r>
              <a:rPr lang="en-US" dirty="0" smtClean="0"/>
              <a:t>adjusted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Automatic </a:t>
            </a:r>
            <a:r>
              <a:rPr lang="en-US" dirty="0"/>
              <a:t>Fish Feeders Are Reliable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It gives correct quantity of food in given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It saves our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8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179628" cy="82078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418" y="1736393"/>
            <a:ext cx="7275422" cy="405480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We cant give excess of food 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Water pollution.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Ecosystems are altered 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Fish farming is quite inefficient.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Adverse health effects for humans.</a:t>
            </a:r>
          </a:p>
        </p:txBody>
      </p:sp>
    </p:spTree>
    <p:extLst>
      <p:ext uri="{BB962C8B-B14F-4D97-AF65-F5344CB8AC3E}">
        <p14:creationId xmlns:p14="http://schemas.microsoft.com/office/powerpoint/2010/main" val="39435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588" y="2153435"/>
            <a:ext cx="4084320" cy="1748005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  <a:endParaRPr lang="en-IN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891" y="1654629"/>
            <a:ext cx="10781212" cy="413657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</a:t>
            </a: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ish feeder is to feed fish food from time to time in absence of owner.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 can feed food in 8 or 12 intervals of time only.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Only limited food can be </a:t>
            </a:r>
            <a:r>
              <a:rPr lang="en-IN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feeded</a:t>
            </a: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to the fish.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Excess of food and uneaten food can pollute water and can create high ammonia and lower the oxygen levels as well as lowering the </a:t>
            </a:r>
            <a:r>
              <a:rPr lang="en-IN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hp</a:t>
            </a: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levels.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41479" cy="75982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275422" cy="794658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discription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881" y="2058610"/>
            <a:ext cx="10689182" cy="3044613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If we are away from home during feeding times automatically it will feed food to fish.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We have frequent work trips or may go out in case of emergency.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These feeder will drop food into the aquarium.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Because overfeeding clogs the filter And breaks down into toxins that are harmful to fish.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0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33" y="732949"/>
            <a:ext cx="8213227" cy="5475484"/>
          </a:xfrm>
        </p:spPr>
      </p:pic>
    </p:spTree>
    <p:extLst>
      <p:ext uri="{BB962C8B-B14F-4D97-AF65-F5344CB8AC3E}">
        <p14:creationId xmlns:p14="http://schemas.microsoft.com/office/powerpoint/2010/main" val="30367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9" y="685800"/>
            <a:ext cx="8249783" cy="1012372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Components                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2046515"/>
            <a:ext cx="11349134" cy="50074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Arduino Nano Integrated development environment(IDE)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Servo motor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Wires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Male and female part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Switch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Battery holder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Battery(18650 LITHIUM ION)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Flex kwik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Charger</a:t>
            </a:r>
          </a:p>
          <a:p>
            <a:endParaRPr lang="en-IN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IN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4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05" y="376888"/>
            <a:ext cx="9671778" cy="911981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Connection of servo motor with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arduino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" b="4777"/>
          <a:stretch/>
        </p:blipFill>
        <p:spPr>
          <a:xfrm>
            <a:off x="1057181" y="1551122"/>
            <a:ext cx="6980829" cy="5210572"/>
          </a:xfrm>
        </p:spPr>
      </p:pic>
    </p:spTree>
    <p:extLst>
      <p:ext uri="{BB962C8B-B14F-4D97-AF65-F5344CB8AC3E}">
        <p14:creationId xmlns:p14="http://schemas.microsoft.com/office/powerpoint/2010/main" val="36402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522515"/>
            <a:ext cx="8078722" cy="76511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WORKING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967" y="1903099"/>
            <a:ext cx="9865634" cy="438573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We are going to set the time 8 or 12 hours intervals of time.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So initially when it reach the Morning the container rotates and automatically it dispenses the food to fish.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It has three strings ‘Morning’, ’Afternoon’ </a:t>
            </a:r>
            <a:r>
              <a:rPr lang="en-IN" dirty="0" err="1" smtClean="0"/>
              <a:t>and’Evening</a:t>
            </a:r>
            <a:r>
              <a:rPr lang="en-IN" dirty="0" smtClean="0"/>
              <a:t>’.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The same  procedure is going to repeat in the Afternoon and Evening as the time reaches.</a:t>
            </a:r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158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WhatsApp Video 2022-07-28 at 7.04.17 PM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5555" y="383177"/>
            <a:ext cx="7428411" cy="5968333"/>
          </a:xfrm>
        </p:spPr>
      </p:pic>
    </p:spTree>
    <p:extLst>
      <p:ext uri="{BB962C8B-B14F-4D97-AF65-F5344CB8AC3E}">
        <p14:creationId xmlns:p14="http://schemas.microsoft.com/office/powerpoint/2010/main" val="162342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354" y="609600"/>
            <a:ext cx="8101737" cy="90569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Existing FEATURES 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54" y="1933303"/>
            <a:ext cx="9614264" cy="4023360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We can set our desired feeding intervals of 8 or 12 hours.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Large amount of food can be </a:t>
            </a:r>
            <a:r>
              <a:rPr lang="en-IN" dirty="0" err="1" smtClean="0"/>
              <a:t>feeded</a:t>
            </a:r>
            <a:r>
              <a:rPr lang="en-IN" dirty="0" smtClean="0"/>
              <a:t> in the container.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By using </a:t>
            </a:r>
            <a:r>
              <a:rPr lang="en-IN" dirty="0" err="1" smtClean="0"/>
              <a:t>wifi</a:t>
            </a:r>
            <a:r>
              <a:rPr lang="en-IN" dirty="0" smtClean="0"/>
              <a:t> connection we can get notification whether the fish is </a:t>
            </a:r>
            <a:r>
              <a:rPr lang="en-IN" dirty="0" err="1" smtClean="0"/>
              <a:t>feeded</a:t>
            </a:r>
            <a:r>
              <a:rPr lang="en-IN" dirty="0" smtClean="0"/>
              <a:t> the food or not.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If we are away from fish aquarium we cant know that the fish is </a:t>
            </a:r>
            <a:r>
              <a:rPr lang="en-IN" dirty="0" err="1" smtClean="0"/>
              <a:t>feeded</a:t>
            </a:r>
            <a:r>
              <a:rPr lang="en-IN" dirty="0" smtClean="0"/>
              <a:t> or not .so we are using mobile application technique.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/>
              <a:t>We can also use sensor method to feed fish.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6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1250</TotalTime>
  <Words>405</Words>
  <Application>Microsoft Office PowerPoint</Application>
  <PresentationFormat>Widescreen</PresentationFormat>
  <Paragraphs>63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Slice</vt:lpstr>
      <vt:lpstr>Smart automatic fish feeder    team members k.shanmukha priya reg no:192011233 n.shailaja  reg no:192011163                                             guide                                                                      dr.v. karthick </vt:lpstr>
      <vt:lpstr>introduction</vt:lpstr>
      <vt:lpstr>discription</vt:lpstr>
      <vt:lpstr>PowerPoint Presentation</vt:lpstr>
      <vt:lpstr>Components                </vt:lpstr>
      <vt:lpstr>Connection of servo motor with  arduino          </vt:lpstr>
      <vt:lpstr>WORKING</vt:lpstr>
      <vt:lpstr>PowerPoint Presentation</vt:lpstr>
      <vt:lpstr>Existing FEATURES </vt:lpstr>
      <vt:lpstr>Program:</vt:lpstr>
      <vt:lpstr>Flow chart</vt:lpstr>
      <vt:lpstr>advantages</vt:lpstr>
      <vt:lpstr>disadvantages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Arduino fish feeder</dc:title>
  <dc:creator>CHANDRASEKHAR REDDY</dc:creator>
  <cp:lastModifiedBy>CHANDRASEKHAR REDDY</cp:lastModifiedBy>
  <cp:revision>49</cp:revision>
  <dcterms:created xsi:type="dcterms:W3CDTF">2022-07-28T06:17:51Z</dcterms:created>
  <dcterms:modified xsi:type="dcterms:W3CDTF">2024-08-21T14:31:19Z</dcterms:modified>
</cp:coreProperties>
</file>