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308" r:id="rId7"/>
    <p:sldId id="262" r:id="rId8"/>
    <p:sldId id="309" r:id="rId9"/>
    <p:sldId id="261" r:id="rId10"/>
    <p:sldId id="264" r:id="rId11"/>
    <p:sldId id="286" r:id="rId12"/>
  </p:sldIdLst>
  <p:sldSz cx="9144000" cy="5143500" type="screen16x9"/>
  <p:notesSz cx="6858000" cy="9144000"/>
  <p:embeddedFontLst>
    <p:embeddedFont>
      <p:font typeface="Kumbh Sans" panose="020B0604020202020204" charset="0"/>
      <p:regular r:id="rId14"/>
      <p:bold r:id="rId15"/>
    </p:embeddedFont>
    <p:embeddedFont>
      <p:font typeface="Albert Sans" panose="020B0604020202020204" charset="0"/>
      <p:regular r:id="rId16"/>
    </p:embeddedFont>
    <p:embeddedFont>
      <p:font typeface="Kumbh Sans SemiBold" panose="020B0604020202020204" charset="0"/>
      <p:bold r:id="rId17"/>
    </p:embeddedFont>
    <p:embeddedFont>
      <p:font typeface="Kumbh Sans Medium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b88ccd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b88ccd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046f2858b5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046f2858b5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c1db733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4c1db733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fbcc986aba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fbcc986aba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46f2858b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46f2858b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31">
            <a:off x="1228050" y="2571911"/>
            <a:ext cx="1941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98575" y="423425"/>
            <a:ext cx="5849700" cy="193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Kumbh Sans Medium"/>
                <a:ea typeface="Kumbh Sans Medium"/>
                <a:cs typeface="Kumbh Sans Medium"/>
                <a:sym typeface="Kumbh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 rot="492">
            <a:off x="2476527" y="1107844"/>
            <a:ext cx="41910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3036025" y="3601850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/>
          <p:nvPr/>
        </p:nvSpPr>
        <p:spPr>
          <a:xfrm>
            <a:off x="190800" y="1847975"/>
            <a:ext cx="1966800" cy="1871450"/>
          </a:xfrm>
          <a:custGeom>
            <a:avLst/>
            <a:gdLst/>
            <a:ahLst/>
            <a:cxnLst/>
            <a:rect l="l" t="t" r="r" b="b"/>
            <a:pathLst>
              <a:path w="78672" h="74858" extrusionOk="0">
                <a:moveTo>
                  <a:pt x="0" y="74858"/>
                </a:moveTo>
                <a:cubicBezTo>
                  <a:pt x="2702" y="71600"/>
                  <a:pt x="6834" y="60077"/>
                  <a:pt x="16211" y="55309"/>
                </a:cubicBezTo>
                <a:cubicBezTo>
                  <a:pt x="25588" y="50541"/>
                  <a:pt x="48395" y="54276"/>
                  <a:pt x="56262" y="46250"/>
                </a:cubicBezTo>
                <a:cubicBezTo>
                  <a:pt x="64129" y="38224"/>
                  <a:pt x="59679" y="14860"/>
                  <a:pt x="63414" y="7152"/>
                </a:cubicBezTo>
                <a:cubicBezTo>
                  <a:pt x="67149" y="-556"/>
                  <a:pt x="76129" y="1192"/>
                  <a:pt x="7867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0" name="Google Shape;50;p11"/>
          <p:cNvSpPr/>
          <p:nvPr/>
        </p:nvSpPr>
        <p:spPr>
          <a:xfrm>
            <a:off x="2652275" y="375"/>
            <a:ext cx="607925" cy="1084725"/>
          </a:xfrm>
          <a:custGeom>
            <a:avLst/>
            <a:gdLst/>
            <a:ahLst/>
            <a:cxnLst/>
            <a:rect l="l" t="t" r="r" b="b"/>
            <a:pathLst>
              <a:path w="24317" h="43389" extrusionOk="0">
                <a:moveTo>
                  <a:pt x="24317" y="43389"/>
                </a:moveTo>
                <a:cubicBezTo>
                  <a:pt x="23522" y="40131"/>
                  <a:pt x="23006" y="29443"/>
                  <a:pt x="19549" y="23840"/>
                </a:cubicBezTo>
                <a:cubicBezTo>
                  <a:pt x="16092" y="18238"/>
                  <a:pt x="6834" y="13747"/>
                  <a:pt x="3576" y="9774"/>
                </a:cubicBezTo>
                <a:cubicBezTo>
                  <a:pt x="318" y="5801"/>
                  <a:pt x="596" y="1629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1" name="Google Shape;51;p11"/>
          <p:cNvSpPr/>
          <p:nvPr/>
        </p:nvSpPr>
        <p:spPr>
          <a:xfrm>
            <a:off x="7015025" y="1704950"/>
            <a:ext cx="1966800" cy="1633025"/>
          </a:xfrm>
          <a:custGeom>
            <a:avLst/>
            <a:gdLst/>
            <a:ahLst/>
            <a:cxnLst/>
            <a:rect l="l" t="t" r="r" b="b"/>
            <a:pathLst>
              <a:path w="78672" h="65321" extrusionOk="0">
                <a:moveTo>
                  <a:pt x="0" y="0"/>
                </a:moveTo>
                <a:cubicBezTo>
                  <a:pt x="5602" y="1113"/>
                  <a:pt x="26065" y="715"/>
                  <a:pt x="33614" y="6675"/>
                </a:cubicBezTo>
                <a:cubicBezTo>
                  <a:pt x="41163" y="12635"/>
                  <a:pt x="40528" y="29005"/>
                  <a:pt x="45296" y="35760"/>
                </a:cubicBezTo>
                <a:cubicBezTo>
                  <a:pt x="50064" y="42515"/>
                  <a:pt x="58606" y="42793"/>
                  <a:pt x="62222" y="47203"/>
                </a:cubicBezTo>
                <a:cubicBezTo>
                  <a:pt x="65838" y="51613"/>
                  <a:pt x="64248" y="59202"/>
                  <a:pt x="66990" y="62222"/>
                </a:cubicBezTo>
                <a:cubicBezTo>
                  <a:pt x="69732" y="65242"/>
                  <a:pt x="76725" y="64805"/>
                  <a:pt x="78672" y="6532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 rot="1358">
            <a:off x="1328275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2339250" y="1716025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234975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 rot="1358">
            <a:off x="5113850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/>
          </p:nvPr>
        </p:nvSpPr>
        <p:spPr>
          <a:xfrm>
            <a:off x="6191476" y="158580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020550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 rot="1358">
            <a:off x="1328275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/>
          </p:nvPr>
        </p:nvSpPr>
        <p:spPr>
          <a:xfrm>
            <a:off x="2339250" y="3284450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2234975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 rot="1358">
            <a:off x="5113850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/>
          </p:nvPr>
        </p:nvSpPr>
        <p:spPr>
          <a:xfrm>
            <a:off x="6178328" y="328445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6020550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rot="-761220">
            <a:off x="243570" y="3024935"/>
            <a:ext cx="1238706" cy="2264026"/>
          </a:xfrm>
          <a:custGeom>
            <a:avLst/>
            <a:gdLst/>
            <a:ahLst/>
            <a:cxnLst/>
            <a:rect l="l" t="t" r="r" b="b"/>
            <a:pathLst>
              <a:path w="73329" h="134026" extrusionOk="0">
                <a:moveTo>
                  <a:pt x="0" y="0"/>
                </a:moveTo>
                <a:cubicBezTo>
                  <a:pt x="2317" y="2317"/>
                  <a:pt x="13322" y="5098"/>
                  <a:pt x="13901" y="13902"/>
                </a:cubicBezTo>
                <a:cubicBezTo>
                  <a:pt x="14480" y="22706"/>
                  <a:pt x="2201" y="41705"/>
                  <a:pt x="3475" y="52826"/>
                </a:cubicBezTo>
                <a:cubicBezTo>
                  <a:pt x="4749" y="63947"/>
                  <a:pt x="17724" y="70376"/>
                  <a:pt x="21547" y="80628"/>
                </a:cubicBezTo>
                <a:cubicBezTo>
                  <a:pt x="25370" y="90880"/>
                  <a:pt x="18940" y="105709"/>
                  <a:pt x="26412" y="114339"/>
                </a:cubicBezTo>
                <a:cubicBezTo>
                  <a:pt x="33884" y="122970"/>
                  <a:pt x="58560" y="129283"/>
                  <a:pt x="66379" y="132411"/>
                </a:cubicBezTo>
                <a:cubicBezTo>
                  <a:pt x="74199" y="135539"/>
                  <a:pt x="72171" y="132990"/>
                  <a:pt x="73329" y="133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9" name="Google Shape;69;p13"/>
          <p:cNvSpPr/>
          <p:nvPr/>
        </p:nvSpPr>
        <p:spPr>
          <a:xfrm>
            <a:off x="5039250" y="43450"/>
            <a:ext cx="3927013" cy="1467400"/>
          </a:xfrm>
          <a:custGeom>
            <a:avLst/>
            <a:gdLst/>
            <a:ahLst/>
            <a:cxnLst/>
            <a:rect l="l" t="t" r="r" b="b"/>
            <a:pathLst>
              <a:path w="221209" h="58696" extrusionOk="0">
                <a:moveTo>
                  <a:pt x="0" y="0"/>
                </a:moveTo>
                <a:cubicBezTo>
                  <a:pt x="3881" y="6024"/>
                  <a:pt x="10541" y="30003"/>
                  <a:pt x="23284" y="36143"/>
                </a:cubicBezTo>
                <a:cubicBezTo>
                  <a:pt x="36027" y="42283"/>
                  <a:pt x="62787" y="34579"/>
                  <a:pt x="76457" y="36838"/>
                </a:cubicBezTo>
                <a:cubicBezTo>
                  <a:pt x="90127" y="39097"/>
                  <a:pt x="94239" y="50971"/>
                  <a:pt x="105302" y="49697"/>
                </a:cubicBezTo>
                <a:cubicBezTo>
                  <a:pt x="116365" y="48423"/>
                  <a:pt x="130093" y="35507"/>
                  <a:pt x="142836" y="29193"/>
                </a:cubicBezTo>
                <a:cubicBezTo>
                  <a:pt x="155579" y="22880"/>
                  <a:pt x="169307" y="7588"/>
                  <a:pt x="181760" y="11816"/>
                </a:cubicBezTo>
                <a:cubicBezTo>
                  <a:pt x="194213" y="16044"/>
                  <a:pt x="211127" y="46974"/>
                  <a:pt x="217556" y="54562"/>
                </a:cubicBezTo>
                <a:cubicBezTo>
                  <a:pt x="223985" y="62150"/>
                  <a:pt x="219873" y="56880"/>
                  <a:pt x="220336" y="5734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 rot="-1006">
            <a:off x="1321512" y="2991135"/>
            <a:ext cx="30759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323900" y="862625"/>
            <a:ext cx="3785100" cy="22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4461175" y="2379500"/>
            <a:ext cx="39402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461175" y="1374700"/>
            <a:ext cx="39402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5493050" y="1813950"/>
            <a:ext cx="27225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1243026" y="3379600"/>
            <a:ext cx="28062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243026" y="1699600"/>
            <a:ext cx="28062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>
            <a:spLocks noGrp="1"/>
          </p:cNvSpPr>
          <p:nvPr>
            <p:ph type="pic" idx="2"/>
          </p:nvPr>
        </p:nvSpPr>
        <p:spPr>
          <a:xfrm>
            <a:off x="5197025" y="820875"/>
            <a:ext cx="2697900" cy="2103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76200" dir="546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87" name="Google Shape;87;p17"/>
          <p:cNvGrpSpPr/>
          <p:nvPr/>
        </p:nvGrpSpPr>
        <p:grpSpPr>
          <a:xfrm>
            <a:off x="6568025" y="155325"/>
            <a:ext cx="2580675" cy="1370825"/>
            <a:chOff x="6568025" y="155325"/>
            <a:chExt cx="2580675" cy="1370825"/>
          </a:xfrm>
        </p:grpSpPr>
        <p:sp>
          <p:nvSpPr>
            <p:cNvPr id="88" name="Google Shape;88;p17"/>
            <p:cNvSpPr/>
            <p:nvPr/>
          </p:nvSpPr>
          <p:spPr>
            <a:xfrm>
              <a:off x="6568025" y="155325"/>
              <a:ext cx="467725" cy="1370825"/>
            </a:xfrm>
            <a:custGeom>
              <a:avLst/>
              <a:gdLst/>
              <a:ahLst/>
              <a:cxnLst/>
              <a:rect l="l" t="t" r="r" b="b"/>
              <a:pathLst>
                <a:path w="18709" h="54833" extrusionOk="0">
                  <a:moveTo>
                    <a:pt x="17880" y="54833"/>
                  </a:moveTo>
                  <a:cubicBezTo>
                    <a:pt x="15814" y="52489"/>
                    <a:pt x="5364" y="46608"/>
                    <a:pt x="5483" y="40767"/>
                  </a:cubicBezTo>
                  <a:cubicBezTo>
                    <a:pt x="5602" y="34926"/>
                    <a:pt x="19509" y="26583"/>
                    <a:pt x="18595" y="19788"/>
                  </a:cubicBezTo>
                  <a:cubicBezTo>
                    <a:pt x="17681" y="12994"/>
                    <a:pt x="3099" y="329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9" name="Google Shape;89;p17"/>
            <p:cNvSpPr/>
            <p:nvPr/>
          </p:nvSpPr>
          <p:spPr>
            <a:xfrm>
              <a:off x="7026925" y="178590"/>
              <a:ext cx="2121775" cy="508550"/>
            </a:xfrm>
            <a:custGeom>
              <a:avLst/>
              <a:gdLst/>
              <a:ahLst/>
              <a:cxnLst/>
              <a:rect l="l" t="t" r="r" b="b"/>
              <a:pathLst>
                <a:path w="84871" h="20342" extrusionOk="0">
                  <a:moveTo>
                    <a:pt x="0" y="17903"/>
                  </a:moveTo>
                  <a:cubicBezTo>
                    <a:pt x="3536" y="16870"/>
                    <a:pt x="14543" y="11347"/>
                    <a:pt x="21218" y="11705"/>
                  </a:cubicBezTo>
                  <a:cubicBezTo>
                    <a:pt x="27893" y="12063"/>
                    <a:pt x="31827" y="21956"/>
                    <a:pt x="40052" y="20049"/>
                  </a:cubicBezTo>
                  <a:cubicBezTo>
                    <a:pt x="48277" y="18142"/>
                    <a:pt x="63097" y="2009"/>
                    <a:pt x="70567" y="261"/>
                  </a:cubicBezTo>
                  <a:cubicBezTo>
                    <a:pt x="78037" y="-1487"/>
                    <a:pt x="82487" y="8009"/>
                    <a:pt x="84871" y="955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0737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136650" y="1237075"/>
            <a:ext cx="6167400" cy="3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7795550" y="3160575"/>
            <a:ext cx="1481712" cy="1982918"/>
          </a:xfrm>
          <a:custGeom>
            <a:avLst/>
            <a:gdLst/>
            <a:ahLst/>
            <a:cxnLst/>
            <a:rect l="l" t="t" r="r" b="b"/>
            <a:pathLst>
              <a:path w="92261" h="165450" extrusionOk="0">
                <a:moveTo>
                  <a:pt x="0" y="165450"/>
                </a:moveTo>
                <a:cubicBezTo>
                  <a:pt x="2543" y="160762"/>
                  <a:pt x="5444" y="146180"/>
                  <a:pt x="15258" y="137319"/>
                </a:cubicBezTo>
                <a:cubicBezTo>
                  <a:pt x="25072" y="128459"/>
                  <a:pt x="50819" y="127426"/>
                  <a:pt x="58885" y="112287"/>
                </a:cubicBezTo>
                <a:cubicBezTo>
                  <a:pt x="66951" y="97149"/>
                  <a:pt x="58090" y="65203"/>
                  <a:pt x="63653" y="46488"/>
                </a:cubicBezTo>
                <a:cubicBezTo>
                  <a:pt x="69216" y="27774"/>
                  <a:pt x="87493" y="7748"/>
                  <a:pt x="92261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2"/>
          </p:nvPr>
        </p:nvSpPr>
        <p:spPr>
          <a:xfrm>
            <a:off x="1471900" y="3994950"/>
            <a:ext cx="1665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3901950" y="16419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3"/>
          </p:nvPr>
        </p:nvSpPr>
        <p:spPr>
          <a:xfrm>
            <a:off x="1471900" y="2851961"/>
            <a:ext cx="1665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4"/>
          </p:nvPr>
        </p:nvSpPr>
        <p:spPr>
          <a:xfrm>
            <a:off x="3901950" y="278489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5"/>
          </p:nvPr>
        </p:nvSpPr>
        <p:spPr>
          <a:xfrm>
            <a:off x="1471900" y="1708950"/>
            <a:ext cx="1665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3902050" y="3927900"/>
            <a:ext cx="225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2"/>
          </p:nvPr>
        </p:nvSpPr>
        <p:spPr>
          <a:xfrm>
            <a:off x="1136662" y="1896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36673" y="2407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3"/>
          </p:nvPr>
        </p:nvSpPr>
        <p:spPr>
          <a:xfrm>
            <a:off x="6236939" y="1896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4"/>
          </p:nvPr>
        </p:nvSpPr>
        <p:spPr>
          <a:xfrm>
            <a:off x="6236948" y="2407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5"/>
          </p:nvPr>
        </p:nvSpPr>
        <p:spPr>
          <a:xfrm>
            <a:off x="1136663" y="3278175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6"/>
          </p:nvPr>
        </p:nvSpPr>
        <p:spPr>
          <a:xfrm>
            <a:off x="1136674" y="371607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7"/>
          </p:nvPr>
        </p:nvSpPr>
        <p:spPr>
          <a:xfrm>
            <a:off x="6236937" y="3278175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36949" y="371607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rot="438">
            <a:off x="1136350" y="2851800"/>
            <a:ext cx="23544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1136338" y="1917950"/>
            <a:ext cx="5505300" cy="79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2"/>
          </p:nvPr>
        </p:nvSpPr>
        <p:spPr>
          <a:xfrm>
            <a:off x="1314422" y="2306900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1136652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3"/>
          </p:nvPr>
        </p:nvSpPr>
        <p:spPr>
          <a:xfrm>
            <a:off x="5666148" y="2306900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4"/>
          </p:nvPr>
        </p:nvSpPr>
        <p:spPr>
          <a:xfrm>
            <a:off x="5488403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5"/>
          </p:nvPr>
        </p:nvSpPr>
        <p:spPr>
          <a:xfrm>
            <a:off x="1314400" y="4039425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6"/>
          </p:nvPr>
        </p:nvSpPr>
        <p:spPr>
          <a:xfrm>
            <a:off x="11366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7"/>
          </p:nvPr>
        </p:nvSpPr>
        <p:spPr>
          <a:xfrm>
            <a:off x="5666125" y="4039425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8"/>
          </p:nvPr>
        </p:nvSpPr>
        <p:spPr>
          <a:xfrm>
            <a:off x="548838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21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127" name="Google Shape;127;p21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1136657" y="234395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136673" y="285426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 idx="2"/>
          </p:nvPr>
        </p:nvSpPr>
        <p:spPr>
          <a:xfrm>
            <a:off x="5388657" y="234395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5388673" y="285426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 idx="4"/>
          </p:nvPr>
        </p:nvSpPr>
        <p:spPr>
          <a:xfrm>
            <a:off x="3262663" y="35376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5"/>
          </p:nvPr>
        </p:nvSpPr>
        <p:spPr>
          <a:xfrm>
            <a:off x="3262663" y="399897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 idx="6"/>
          </p:nvPr>
        </p:nvSpPr>
        <p:spPr>
          <a:xfrm>
            <a:off x="3262663" y="11745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7"/>
          </p:nvPr>
        </p:nvSpPr>
        <p:spPr>
          <a:xfrm>
            <a:off x="3262663" y="16124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 idx="8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136675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 idx="2"/>
          </p:nvPr>
        </p:nvSpPr>
        <p:spPr>
          <a:xfrm>
            <a:off x="1136650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11366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 idx="3"/>
          </p:nvPr>
        </p:nvSpPr>
        <p:spPr>
          <a:xfrm>
            <a:off x="3627571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362759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5"/>
          </p:nvPr>
        </p:nvSpPr>
        <p:spPr>
          <a:xfrm>
            <a:off x="1136675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6"/>
          </p:nvPr>
        </p:nvSpPr>
        <p:spPr>
          <a:xfrm>
            <a:off x="1136675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7"/>
          </p:nvPr>
        </p:nvSpPr>
        <p:spPr>
          <a:xfrm>
            <a:off x="3627596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8"/>
          </p:nvPr>
        </p:nvSpPr>
        <p:spPr>
          <a:xfrm>
            <a:off x="3627596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13"/>
          </p:nvPr>
        </p:nvSpPr>
        <p:spPr>
          <a:xfrm>
            <a:off x="6118550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>
            <a:off x="1136650" y="400440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 hasCustomPrompt="1"/>
          </p:nvPr>
        </p:nvSpPr>
        <p:spPr>
          <a:xfrm>
            <a:off x="3696975" y="1435638"/>
            <a:ext cx="1750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 idx="2" hasCustomPrompt="1"/>
          </p:nvPr>
        </p:nvSpPr>
        <p:spPr>
          <a:xfrm>
            <a:off x="3912725" y="2988900"/>
            <a:ext cx="13185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3" hasCustomPrompt="1"/>
          </p:nvPr>
        </p:nvSpPr>
        <p:spPr>
          <a:xfrm>
            <a:off x="4269075" y="4058250"/>
            <a:ext cx="606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4"/>
          </p:nvPr>
        </p:nvSpPr>
        <p:spPr>
          <a:xfrm>
            <a:off x="5760425" y="30154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5"/>
          </p:nvPr>
        </p:nvSpPr>
        <p:spPr>
          <a:xfrm>
            <a:off x="1136650" y="17041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 idx="6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1136650" y="38958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 hasCustomPrompt="1"/>
          </p:nvPr>
        </p:nvSpPr>
        <p:spPr>
          <a:xfrm>
            <a:off x="1364350" y="1733225"/>
            <a:ext cx="18027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2"/>
          </p:nvPr>
        </p:nvSpPr>
        <p:spPr>
          <a:xfrm>
            <a:off x="1439200" y="3418208"/>
            <a:ext cx="1653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3"/>
          </p:nvPr>
        </p:nvSpPr>
        <p:spPr>
          <a:xfrm>
            <a:off x="3591600" y="38958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4" hasCustomPrompt="1"/>
          </p:nvPr>
        </p:nvSpPr>
        <p:spPr>
          <a:xfrm>
            <a:off x="3816663" y="1733225"/>
            <a:ext cx="18294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5"/>
          </p:nvPr>
        </p:nvSpPr>
        <p:spPr>
          <a:xfrm>
            <a:off x="3894150" y="3418208"/>
            <a:ext cx="1653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6"/>
          </p:nvPr>
        </p:nvSpPr>
        <p:spPr>
          <a:xfrm>
            <a:off x="6046550" y="38958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7" hasCustomPrompt="1"/>
          </p:nvPr>
        </p:nvSpPr>
        <p:spPr>
          <a:xfrm>
            <a:off x="6271550" y="1733225"/>
            <a:ext cx="18294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8"/>
          </p:nvPr>
        </p:nvSpPr>
        <p:spPr>
          <a:xfrm>
            <a:off x="6349100" y="3418208"/>
            <a:ext cx="1653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9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2053750" y="619750"/>
            <a:ext cx="51594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-GB" sz="11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and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/>
              </a:rPr>
              <a:t>Flaticon</a:t>
            </a:r>
            <a:r>
              <a:rPr lang="en-GB" sz="11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-GB" sz="11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1"/>
          </p:nvPr>
        </p:nvSpPr>
        <p:spPr>
          <a:xfrm>
            <a:off x="2907713" y="1911450"/>
            <a:ext cx="34515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2"/>
          </p:nvPr>
        </p:nvSpPr>
        <p:spPr>
          <a:xfrm rot="-1215">
            <a:off x="2924450" y="4184129"/>
            <a:ext cx="339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3152925" y="143425"/>
            <a:ext cx="1752250" cy="4863375"/>
          </a:xfrm>
          <a:custGeom>
            <a:avLst/>
            <a:gdLst/>
            <a:ahLst/>
            <a:cxnLst/>
            <a:rect l="l" t="t" r="r" b="b"/>
            <a:pathLst>
              <a:path w="70090" h="194535" extrusionOk="0">
                <a:moveTo>
                  <a:pt x="70090" y="194535"/>
                </a:moveTo>
                <a:cubicBezTo>
                  <a:pt x="68064" y="192111"/>
                  <a:pt x="61746" y="187343"/>
                  <a:pt x="57931" y="179992"/>
                </a:cubicBezTo>
                <a:cubicBezTo>
                  <a:pt x="54117" y="172641"/>
                  <a:pt x="46686" y="165132"/>
                  <a:pt x="47203" y="150431"/>
                </a:cubicBezTo>
                <a:cubicBezTo>
                  <a:pt x="47720" y="135730"/>
                  <a:pt x="65958" y="112088"/>
                  <a:pt x="61031" y="91784"/>
                </a:cubicBezTo>
                <a:cubicBezTo>
                  <a:pt x="56104" y="71480"/>
                  <a:pt x="27814" y="43905"/>
                  <a:pt x="17642" y="28608"/>
                </a:cubicBezTo>
                <a:cubicBezTo>
                  <a:pt x="7470" y="13311"/>
                  <a:pt x="2940" y="4768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6" name="Google Shape;186;p27"/>
          <p:cNvSpPr/>
          <p:nvPr/>
        </p:nvSpPr>
        <p:spPr>
          <a:xfrm>
            <a:off x="4374725" y="143425"/>
            <a:ext cx="2842775" cy="1710525"/>
          </a:xfrm>
          <a:custGeom>
            <a:avLst/>
            <a:gdLst/>
            <a:ahLst/>
            <a:cxnLst/>
            <a:rect l="l" t="t" r="r" b="b"/>
            <a:pathLst>
              <a:path w="113711" h="68421" extrusionOk="0">
                <a:moveTo>
                  <a:pt x="0" y="68421"/>
                </a:moveTo>
                <a:cubicBezTo>
                  <a:pt x="3775" y="62620"/>
                  <a:pt x="5245" y="40766"/>
                  <a:pt x="22648" y="33614"/>
                </a:cubicBezTo>
                <a:cubicBezTo>
                  <a:pt x="40051" y="26462"/>
                  <a:pt x="89401" y="31110"/>
                  <a:pt x="104420" y="25508"/>
                </a:cubicBezTo>
                <a:cubicBezTo>
                  <a:pt x="119439" y="19906"/>
                  <a:pt x="111373" y="4251"/>
                  <a:pt x="11276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7" name="Google Shape;187;p27"/>
          <p:cNvSpPr/>
          <p:nvPr/>
        </p:nvSpPr>
        <p:spPr>
          <a:xfrm>
            <a:off x="14325" y="3891650"/>
            <a:ext cx="4713895" cy="915150"/>
          </a:xfrm>
          <a:custGeom>
            <a:avLst/>
            <a:gdLst/>
            <a:ahLst/>
            <a:cxnLst/>
            <a:rect l="l" t="t" r="r" b="b"/>
            <a:pathLst>
              <a:path w="187115" h="36606" extrusionOk="0">
                <a:moveTo>
                  <a:pt x="187115" y="36606"/>
                </a:moveTo>
                <a:cubicBezTo>
                  <a:pt x="183294" y="33645"/>
                  <a:pt x="178996" y="20464"/>
                  <a:pt x="164191" y="18840"/>
                </a:cubicBezTo>
                <a:cubicBezTo>
                  <a:pt x="149386" y="17216"/>
                  <a:pt x="114953" y="29968"/>
                  <a:pt x="98285" y="26864"/>
                </a:cubicBezTo>
                <a:cubicBezTo>
                  <a:pt x="81618" y="23760"/>
                  <a:pt x="78084" y="1934"/>
                  <a:pt x="64186" y="215"/>
                </a:cubicBezTo>
                <a:cubicBezTo>
                  <a:pt x="50289" y="-1504"/>
                  <a:pt x="25598" y="13348"/>
                  <a:pt x="14900" y="16548"/>
                </a:cubicBezTo>
                <a:cubicBezTo>
                  <a:pt x="4202" y="19748"/>
                  <a:pt x="2483" y="18936"/>
                  <a:pt x="0" y="1941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1" name="Google Shape;191;p28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4735800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136650" y="1237075"/>
            <a:ext cx="61479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40513" y="3238863"/>
            <a:ext cx="2907600" cy="7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5231100" y="3238863"/>
            <a:ext cx="2907600" cy="7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55063" y="939563"/>
            <a:ext cx="34785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4945650" y="939563"/>
            <a:ext cx="34785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980346">
            <a:off x="7275565" y="240817"/>
            <a:ext cx="2295413" cy="931494"/>
          </a:xfrm>
          <a:custGeom>
            <a:avLst/>
            <a:gdLst/>
            <a:ahLst/>
            <a:cxnLst/>
            <a:rect l="l" t="t" r="r" b="b"/>
            <a:pathLst>
              <a:path w="155696" h="41976" extrusionOk="0">
                <a:moveTo>
                  <a:pt x="0" y="0"/>
                </a:moveTo>
                <a:cubicBezTo>
                  <a:pt x="3186" y="3302"/>
                  <a:pt x="6140" y="15986"/>
                  <a:pt x="19115" y="19809"/>
                </a:cubicBezTo>
                <a:cubicBezTo>
                  <a:pt x="32090" y="23632"/>
                  <a:pt x="64236" y="19288"/>
                  <a:pt x="77848" y="22937"/>
                </a:cubicBezTo>
                <a:cubicBezTo>
                  <a:pt x="91460" y="26586"/>
                  <a:pt x="87810" y="39966"/>
                  <a:pt x="100785" y="41704"/>
                </a:cubicBezTo>
                <a:cubicBezTo>
                  <a:pt x="113760" y="43442"/>
                  <a:pt x="146544" y="34753"/>
                  <a:pt x="155696" y="3336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" name="Google Shape;31;p6"/>
          <p:cNvSpPr/>
          <p:nvPr/>
        </p:nvSpPr>
        <p:spPr>
          <a:xfrm>
            <a:off x="8062449" y="3423200"/>
            <a:ext cx="1451364" cy="1833253"/>
          </a:xfrm>
          <a:custGeom>
            <a:avLst/>
            <a:gdLst/>
            <a:ahLst/>
            <a:cxnLst/>
            <a:rect l="l" t="t" r="r" b="b"/>
            <a:pathLst>
              <a:path w="101494" h="94182" extrusionOk="0">
                <a:moveTo>
                  <a:pt x="709" y="94182"/>
                </a:moveTo>
                <a:cubicBezTo>
                  <a:pt x="1115" y="91402"/>
                  <a:pt x="-2245" y="83120"/>
                  <a:pt x="3142" y="77501"/>
                </a:cubicBezTo>
                <a:cubicBezTo>
                  <a:pt x="8529" y="71883"/>
                  <a:pt x="26195" y="70665"/>
                  <a:pt x="33030" y="60471"/>
                </a:cubicBezTo>
                <a:cubicBezTo>
                  <a:pt x="39865" y="50277"/>
                  <a:pt x="32740" y="26414"/>
                  <a:pt x="44151" y="16335"/>
                </a:cubicBezTo>
                <a:cubicBezTo>
                  <a:pt x="55562" y="6257"/>
                  <a:pt x="91937" y="2723"/>
                  <a:pt x="10149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 rot="-314">
            <a:off x="1136650" y="1174650"/>
            <a:ext cx="32823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616475" y="657550"/>
            <a:ext cx="4574700" cy="239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136650" y="1784775"/>
            <a:ext cx="33378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1136650" y="757275"/>
            <a:ext cx="33378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728475" y="488725"/>
            <a:ext cx="5703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" Target="slide7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" Target="slide9.xm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>
            <a:off x="1082850" y="2571750"/>
            <a:ext cx="2231400" cy="62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 rot="-531">
            <a:off x="1228050" y="2571911"/>
            <a:ext cx="1941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k.shanmukha priya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192011233</a:t>
            </a: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>
            <a:off x="998575" y="423425"/>
            <a:ext cx="6221400" cy="19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</a:rPr>
              <a:t>Easy Park</a:t>
            </a:r>
          </a:p>
        </p:txBody>
      </p:sp>
      <p:sp>
        <p:nvSpPr>
          <p:cNvPr id="205" name="Google Shape;205;p32"/>
          <p:cNvSpPr/>
          <p:nvPr/>
        </p:nvSpPr>
        <p:spPr>
          <a:xfrm>
            <a:off x="-73175" y="3738750"/>
            <a:ext cx="4042645" cy="969828"/>
          </a:xfrm>
          <a:custGeom>
            <a:avLst/>
            <a:gdLst/>
            <a:ahLst/>
            <a:cxnLst/>
            <a:rect l="l" t="t" r="r" b="b"/>
            <a:pathLst>
              <a:path w="192278" h="62499" extrusionOk="0">
                <a:moveTo>
                  <a:pt x="0" y="40973"/>
                </a:moveTo>
                <a:cubicBezTo>
                  <a:pt x="13773" y="50612"/>
                  <a:pt x="30583" y="55370"/>
                  <a:pt x="46826" y="59703"/>
                </a:cubicBezTo>
                <a:cubicBezTo>
                  <a:pt x="58897" y="62923"/>
                  <a:pt x="73210" y="64311"/>
                  <a:pt x="84286" y="58532"/>
                </a:cubicBezTo>
                <a:cubicBezTo>
                  <a:pt x="101182" y="49716"/>
                  <a:pt x="103502" y="25564"/>
                  <a:pt x="114430" y="9951"/>
                </a:cubicBezTo>
                <a:cubicBezTo>
                  <a:pt x="116846" y="6499"/>
                  <a:pt x="118921" y="1917"/>
                  <a:pt x="122918" y="585"/>
                </a:cubicBezTo>
                <a:cubicBezTo>
                  <a:pt x="135098" y="-3475"/>
                  <a:pt x="143911" y="15398"/>
                  <a:pt x="153940" y="23413"/>
                </a:cubicBezTo>
                <a:cubicBezTo>
                  <a:pt x="164273" y="31671"/>
                  <a:pt x="179230" y="35829"/>
                  <a:pt x="192278" y="3365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32"/>
          <p:cNvSpPr/>
          <p:nvPr/>
        </p:nvSpPr>
        <p:spPr>
          <a:xfrm>
            <a:off x="3969549" y="2976980"/>
            <a:ext cx="44208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7219972" y="-3"/>
            <a:ext cx="2231402" cy="2067512"/>
          </a:xfrm>
          <a:custGeom>
            <a:avLst/>
            <a:gdLst/>
            <a:ahLst/>
            <a:cxnLst/>
            <a:rect l="l" t="t" r="r" b="b"/>
            <a:pathLst>
              <a:path w="123027" h="113991" extrusionOk="0">
                <a:moveTo>
                  <a:pt x="0" y="0"/>
                </a:moveTo>
                <a:cubicBezTo>
                  <a:pt x="3186" y="14886"/>
                  <a:pt x="3766" y="72055"/>
                  <a:pt x="19115" y="89316"/>
                </a:cubicBezTo>
                <a:cubicBezTo>
                  <a:pt x="34465" y="106577"/>
                  <a:pt x="76111" y="99974"/>
                  <a:pt x="92097" y="103565"/>
                </a:cubicBezTo>
                <a:cubicBezTo>
                  <a:pt x="108084" y="107156"/>
                  <a:pt x="109879" y="109125"/>
                  <a:pt x="115034" y="110863"/>
                </a:cubicBezTo>
                <a:cubicBezTo>
                  <a:pt x="120189" y="112601"/>
                  <a:pt x="121695" y="113470"/>
                  <a:pt x="123027" y="11399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7" name="Google Shape;287;p32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91" name="Google Shape;291;p32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32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32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98" name="Google Shape;298;p32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 descr="c691f607a17af86e899106fd3ea917a6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00" y="3004185"/>
            <a:ext cx="3656965" cy="179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0"/>
          <p:cNvSpPr/>
          <p:nvPr/>
        </p:nvSpPr>
        <p:spPr>
          <a:xfrm>
            <a:off x="23900" y="3948852"/>
            <a:ext cx="9166525" cy="843393"/>
          </a:xfrm>
          <a:custGeom>
            <a:avLst/>
            <a:gdLst/>
            <a:ahLst/>
            <a:cxnLst/>
            <a:rect l="l" t="t" r="r" b="b"/>
            <a:pathLst>
              <a:path w="366661" h="42558" extrusionOk="0">
                <a:moveTo>
                  <a:pt x="0" y="17762"/>
                </a:moveTo>
                <a:cubicBezTo>
                  <a:pt x="5881" y="16491"/>
                  <a:pt x="15457" y="6002"/>
                  <a:pt x="35284" y="10134"/>
                </a:cubicBezTo>
                <a:cubicBezTo>
                  <a:pt x="55111" y="14266"/>
                  <a:pt x="94844" y="42596"/>
                  <a:pt x="118962" y="42556"/>
                </a:cubicBezTo>
                <a:cubicBezTo>
                  <a:pt x="143080" y="42516"/>
                  <a:pt x="158934" y="9975"/>
                  <a:pt x="179993" y="9895"/>
                </a:cubicBezTo>
                <a:cubicBezTo>
                  <a:pt x="201052" y="9816"/>
                  <a:pt x="219131" y="43271"/>
                  <a:pt x="245315" y="42079"/>
                </a:cubicBezTo>
                <a:cubicBezTo>
                  <a:pt x="271499" y="40887"/>
                  <a:pt x="316875" y="9180"/>
                  <a:pt x="337099" y="2743"/>
                </a:cubicBezTo>
                <a:cubicBezTo>
                  <a:pt x="357323" y="-3694"/>
                  <a:pt x="361734" y="3339"/>
                  <a:pt x="366661" y="345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81" name="Google Shape;881;p40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0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0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0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885" name="Google Shape;885;p40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0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0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0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40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892" name="Google Shape;892;p40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40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40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 idx="3"/>
          </p:nvPr>
        </p:nvSpPr>
        <p:spPr>
          <a:xfrm>
            <a:off x="1155065" y="939800"/>
            <a:ext cx="5518150" cy="634365"/>
          </a:xfrm>
        </p:spPr>
        <p:txBody>
          <a:bodyPr/>
          <a:lstStyle/>
          <a:p>
            <a:r>
              <a:rPr lang="en-US"/>
              <a:t>Languages and platforms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876425" y="1784985"/>
            <a:ext cx="30480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 end dart (Flutter)</a:t>
            </a:r>
          </a:p>
          <a:p>
            <a:endParaRPr lang="en-US"/>
          </a:p>
          <a:p>
            <a:r>
              <a:rPr lang="en-US"/>
              <a:t>Backend (php) </a:t>
            </a:r>
          </a:p>
          <a:p>
            <a:endParaRPr lang="en-US"/>
          </a:p>
          <a:p>
            <a:r>
              <a:rPr lang="en-US"/>
              <a:t>Database (MySQL)</a:t>
            </a:r>
          </a:p>
          <a:p>
            <a:endParaRPr lang="en-US"/>
          </a:p>
          <a:p>
            <a:r>
              <a:rPr lang="en-US"/>
              <a:t>Server (Xampp)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62"/>
          <p:cNvSpPr txBox="1">
            <a:spLocks noGrp="1"/>
          </p:cNvSpPr>
          <p:nvPr>
            <p:ph type="ctrTitle"/>
          </p:nvPr>
        </p:nvSpPr>
        <p:spPr>
          <a:xfrm>
            <a:off x="1671955" y="1937385"/>
            <a:ext cx="5861050" cy="1174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</a:t>
            </a:r>
            <a:r>
              <a:rPr lang="en-US" altLang="en-GB" sz="7200"/>
              <a:t> You</a:t>
            </a:r>
          </a:p>
        </p:txBody>
      </p:sp>
      <p:sp>
        <p:nvSpPr>
          <p:cNvPr id="2393" name="Google Shape;2393;p62"/>
          <p:cNvSpPr/>
          <p:nvPr/>
        </p:nvSpPr>
        <p:spPr>
          <a:xfrm>
            <a:off x="5626325" y="-5600"/>
            <a:ext cx="3540250" cy="1942975"/>
          </a:xfrm>
          <a:custGeom>
            <a:avLst/>
            <a:gdLst/>
            <a:ahLst/>
            <a:cxnLst/>
            <a:rect l="l" t="t" r="r" b="b"/>
            <a:pathLst>
              <a:path w="141610" h="77719" extrusionOk="0">
                <a:moveTo>
                  <a:pt x="0" y="0"/>
                </a:moveTo>
                <a:cubicBezTo>
                  <a:pt x="5285" y="3378"/>
                  <a:pt x="19629" y="16808"/>
                  <a:pt x="31708" y="20265"/>
                </a:cubicBezTo>
                <a:cubicBezTo>
                  <a:pt x="43787" y="23722"/>
                  <a:pt x="62819" y="13708"/>
                  <a:pt x="72474" y="20741"/>
                </a:cubicBezTo>
                <a:cubicBezTo>
                  <a:pt x="82129" y="27774"/>
                  <a:pt x="79706" y="55548"/>
                  <a:pt x="89639" y="62462"/>
                </a:cubicBezTo>
                <a:cubicBezTo>
                  <a:pt x="99572" y="69376"/>
                  <a:pt x="123412" y="59680"/>
                  <a:pt x="132074" y="62223"/>
                </a:cubicBezTo>
                <a:cubicBezTo>
                  <a:pt x="140736" y="64766"/>
                  <a:pt x="140021" y="75136"/>
                  <a:pt x="141610" y="7771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394" name="Google Shape;2394;p62"/>
          <p:cNvGrpSpPr/>
          <p:nvPr/>
        </p:nvGrpSpPr>
        <p:grpSpPr>
          <a:xfrm>
            <a:off x="860150" y="3120100"/>
            <a:ext cx="862500" cy="914700"/>
            <a:chOff x="860150" y="3120100"/>
            <a:chExt cx="862500" cy="914700"/>
          </a:xfrm>
        </p:grpSpPr>
        <p:sp>
          <p:nvSpPr>
            <p:cNvPr id="2395" name="Google Shape;2395;p62"/>
            <p:cNvSpPr/>
            <p:nvPr/>
          </p:nvSpPr>
          <p:spPr>
            <a:xfrm>
              <a:off x="860150" y="3120100"/>
              <a:ext cx="862500" cy="914700"/>
            </a:xfrm>
            <a:prstGeom prst="roundRect">
              <a:avLst>
                <a:gd name="adj" fmla="val 25127"/>
              </a:avLst>
            </a:prstGeom>
            <a:solidFill>
              <a:srgbClr val="F0F8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6" name="Google Shape;2396;p62"/>
            <p:cNvGrpSpPr/>
            <p:nvPr/>
          </p:nvGrpSpPr>
          <p:grpSpPr>
            <a:xfrm>
              <a:off x="1112174" y="3273992"/>
              <a:ext cx="358449" cy="606917"/>
              <a:chOff x="6988254" y="3240217"/>
              <a:chExt cx="358449" cy="606917"/>
            </a:xfrm>
          </p:grpSpPr>
          <p:sp>
            <p:nvSpPr>
              <p:cNvPr id="2397" name="Google Shape;2397;p62"/>
              <p:cNvSpPr/>
              <p:nvPr/>
            </p:nvSpPr>
            <p:spPr>
              <a:xfrm>
                <a:off x="6988254" y="3240217"/>
                <a:ext cx="358449" cy="358369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4438" extrusionOk="0">
                    <a:moveTo>
                      <a:pt x="2219" y="0"/>
                    </a:moveTo>
                    <a:cubicBezTo>
                      <a:pt x="994" y="0"/>
                      <a:pt x="1" y="995"/>
                      <a:pt x="1" y="2219"/>
                    </a:cubicBezTo>
                    <a:cubicBezTo>
                      <a:pt x="1" y="3445"/>
                      <a:pt x="994" y="4438"/>
                      <a:pt x="2219" y="4438"/>
                    </a:cubicBezTo>
                    <a:cubicBezTo>
                      <a:pt x="3445" y="4438"/>
                      <a:pt x="4438" y="3445"/>
                      <a:pt x="4438" y="2219"/>
                    </a:cubicBezTo>
                    <a:cubicBezTo>
                      <a:pt x="4438" y="995"/>
                      <a:pt x="3445" y="0"/>
                      <a:pt x="2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2"/>
              <p:cNvSpPr/>
              <p:nvPr/>
            </p:nvSpPr>
            <p:spPr>
              <a:xfrm>
                <a:off x="7089433" y="3328880"/>
                <a:ext cx="156171" cy="156171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966" y="0"/>
                    </a:moveTo>
                    <a:cubicBezTo>
                      <a:pt x="432" y="0"/>
                      <a:pt x="0" y="434"/>
                      <a:pt x="0" y="968"/>
                    </a:cubicBezTo>
                    <a:cubicBezTo>
                      <a:pt x="0" y="1502"/>
                      <a:pt x="432" y="1934"/>
                      <a:pt x="966" y="1934"/>
                    </a:cubicBezTo>
                    <a:cubicBezTo>
                      <a:pt x="1500" y="1934"/>
                      <a:pt x="1934" y="1502"/>
                      <a:pt x="1934" y="968"/>
                    </a:cubicBezTo>
                    <a:cubicBezTo>
                      <a:pt x="1934" y="434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62"/>
              <p:cNvSpPr/>
              <p:nvPr/>
            </p:nvSpPr>
            <p:spPr>
              <a:xfrm>
                <a:off x="7004807" y="3494660"/>
                <a:ext cx="325342" cy="352474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4365" extrusionOk="0">
                    <a:moveTo>
                      <a:pt x="1" y="0"/>
                    </a:moveTo>
                    <a:lnTo>
                      <a:pt x="2014" y="4364"/>
                    </a:lnTo>
                    <a:lnTo>
                      <a:pt x="40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0" name="Google Shape;2400;p62"/>
          <p:cNvGrpSpPr/>
          <p:nvPr/>
        </p:nvGrpSpPr>
        <p:grpSpPr>
          <a:xfrm>
            <a:off x="7011575" y="729150"/>
            <a:ext cx="1224600" cy="864000"/>
            <a:chOff x="7011575" y="729150"/>
            <a:chExt cx="1224600" cy="864000"/>
          </a:xfrm>
        </p:grpSpPr>
        <p:sp>
          <p:nvSpPr>
            <p:cNvPr id="2401" name="Google Shape;2401;p62"/>
            <p:cNvSpPr/>
            <p:nvPr/>
          </p:nvSpPr>
          <p:spPr>
            <a:xfrm>
              <a:off x="7011575" y="729150"/>
              <a:ext cx="1224600" cy="864000"/>
            </a:xfrm>
            <a:prstGeom prst="roundRect">
              <a:avLst>
                <a:gd name="adj" fmla="val 25127"/>
              </a:avLst>
            </a:prstGeom>
            <a:solidFill>
              <a:srgbClr val="F0F8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2" name="Google Shape;2402;p62"/>
            <p:cNvGrpSpPr/>
            <p:nvPr/>
          </p:nvGrpSpPr>
          <p:grpSpPr>
            <a:xfrm>
              <a:off x="7311200" y="812779"/>
              <a:ext cx="625406" cy="696807"/>
              <a:chOff x="4926116" y="4435417"/>
              <a:chExt cx="1146902" cy="1277842"/>
            </a:xfrm>
          </p:grpSpPr>
          <p:sp>
            <p:nvSpPr>
              <p:cNvPr id="2403" name="Google Shape;2403;p62"/>
              <p:cNvSpPr/>
              <p:nvPr/>
            </p:nvSpPr>
            <p:spPr>
              <a:xfrm>
                <a:off x="5070656" y="4435417"/>
                <a:ext cx="215668" cy="125416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758" extrusionOk="0">
                    <a:moveTo>
                      <a:pt x="0" y="1"/>
                    </a:moveTo>
                    <a:lnTo>
                      <a:pt x="0" y="1757"/>
                    </a:lnTo>
                    <a:lnTo>
                      <a:pt x="3023" y="1757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rgbClr val="1D1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62"/>
              <p:cNvSpPr/>
              <p:nvPr/>
            </p:nvSpPr>
            <p:spPr>
              <a:xfrm>
                <a:off x="5128872" y="4435417"/>
                <a:ext cx="157453" cy="125416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758" extrusionOk="0">
                    <a:moveTo>
                      <a:pt x="0" y="1"/>
                    </a:moveTo>
                    <a:lnTo>
                      <a:pt x="0" y="1757"/>
                    </a:lnTo>
                    <a:lnTo>
                      <a:pt x="2207" y="1757"/>
                    </a:lnTo>
                    <a:lnTo>
                      <a:pt x="2207" y="1"/>
                    </a:lnTo>
                    <a:close/>
                  </a:path>
                </a:pathLst>
              </a:custGeom>
              <a:solidFill>
                <a:srgbClr val="302A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62"/>
              <p:cNvSpPr/>
              <p:nvPr/>
            </p:nvSpPr>
            <p:spPr>
              <a:xfrm>
                <a:off x="5003023" y="4593863"/>
                <a:ext cx="919605" cy="1119396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15691" extrusionOk="0">
                    <a:moveTo>
                      <a:pt x="1" y="1"/>
                    </a:moveTo>
                    <a:lnTo>
                      <a:pt x="1" y="15690"/>
                    </a:lnTo>
                    <a:lnTo>
                      <a:pt x="12889" y="15690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62"/>
              <p:cNvSpPr/>
              <p:nvPr/>
            </p:nvSpPr>
            <p:spPr>
              <a:xfrm>
                <a:off x="4950587" y="5619376"/>
                <a:ext cx="1038461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4556" h="1316" extrusionOk="0">
                    <a:moveTo>
                      <a:pt x="1" y="0"/>
                    </a:moveTo>
                    <a:lnTo>
                      <a:pt x="1" y="1315"/>
                    </a:lnTo>
                    <a:lnTo>
                      <a:pt x="14556" y="1315"/>
                    </a:lnTo>
                    <a:lnTo>
                      <a:pt x="14556" y="0"/>
                    </a:lnTo>
                    <a:close/>
                  </a:path>
                </a:pathLst>
              </a:custGeom>
              <a:solidFill>
                <a:srgbClr val="BED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62"/>
              <p:cNvSpPr/>
              <p:nvPr/>
            </p:nvSpPr>
            <p:spPr>
              <a:xfrm>
                <a:off x="5003023" y="5196686"/>
                <a:ext cx="919605" cy="422761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5926" extrusionOk="0">
                    <a:moveTo>
                      <a:pt x="1" y="1"/>
                    </a:moveTo>
                    <a:lnTo>
                      <a:pt x="1" y="5925"/>
                    </a:lnTo>
                    <a:lnTo>
                      <a:pt x="12889" y="5925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62"/>
              <p:cNvSpPr/>
              <p:nvPr/>
            </p:nvSpPr>
            <p:spPr>
              <a:xfrm>
                <a:off x="4926116" y="4506472"/>
                <a:ext cx="1062932" cy="108437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520" extrusionOk="0">
                    <a:moveTo>
                      <a:pt x="0" y="0"/>
                    </a:moveTo>
                    <a:lnTo>
                      <a:pt x="0" y="1519"/>
                    </a:lnTo>
                    <a:lnTo>
                      <a:pt x="14899" y="1519"/>
                    </a:lnTo>
                    <a:lnTo>
                      <a:pt x="148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62"/>
              <p:cNvSpPr/>
              <p:nvPr/>
            </p:nvSpPr>
            <p:spPr>
              <a:xfrm>
                <a:off x="5086922" y="4593863"/>
                <a:ext cx="919605" cy="1119396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15691" extrusionOk="0">
                    <a:moveTo>
                      <a:pt x="1" y="1"/>
                    </a:moveTo>
                    <a:lnTo>
                      <a:pt x="1" y="15690"/>
                    </a:lnTo>
                    <a:lnTo>
                      <a:pt x="12889" y="15690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62"/>
              <p:cNvSpPr/>
              <p:nvPr/>
            </p:nvSpPr>
            <p:spPr>
              <a:xfrm>
                <a:off x="5034485" y="5619376"/>
                <a:ext cx="1038461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4556" h="1316" extrusionOk="0">
                    <a:moveTo>
                      <a:pt x="0" y="0"/>
                    </a:moveTo>
                    <a:lnTo>
                      <a:pt x="0" y="1315"/>
                    </a:lnTo>
                    <a:lnTo>
                      <a:pt x="14555" y="1315"/>
                    </a:lnTo>
                    <a:lnTo>
                      <a:pt x="14555" y="0"/>
                    </a:lnTo>
                    <a:close/>
                  </a:path>
                </a:pathLst>
              </a:custGeom>
              <a:solidFill>
                <a:srgbClr val="E4E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62"/>
              <p:cNvSpPr/>
              <p:nvPr/>
            </p:nvSpPr>
            <p:spPr>
              <a:xfrm>
                <a:off x="5128872" y="4649865"/>
                <a:ext cx="832139" cy="503803"/>
              </a:xfrm>
              <a:custGeom>
                <a:avLst/>
                <a:gdLst/>
                <a:ahLst/>
                <a:cxnLst/>
                <a:rect l="l" t="t" r="r" b="b"/>
                <a:pathLst>
                  <a:path w="11664" h="7062" extrusionOk="0">
                    <a:moveTo>
                      <a:pt x="0" y="1"/>
                    </a:moveTo>
                    <a:lnTo>
                      <a:pt x="0" y="7061"/>
                    </a:lnTo>
                    <a:lnTo>
                      <a:pt x="11664" y="7061"/>
                    </a:lnTo>
                    <a:lnTo>
                      <a:pt x="11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62"/>
              <p:cNvSpPr/>
              <p:nvPr/>
            </p:nvSpPr>
            <p:spPr>
              <a:xfrm>
                <a:off x="5128872" y="4649865"/>
                <a:ext cx="800677" cy="503803"/>
              </a:xfrm>
              <a:custGeom>
                <a:avLst/>
                <a:gdLst/>
                <a:ahLst/>
                <a:cxnLst/>
                <a:rect l="l" t="t" r="r" b="b"/>
                <a:pathLst>
                  <a:path w="11223" h="7062" extrusionOk="0">
                    <a:moveTo>
                      <a:pt x="0" y="1"/>
                    </a:moveTo>
                    <a:lnTo>
                      <a:pt x="0" y="7061"/>
                    </a:lnTo>
                    <a:lnTo>
                      <a:pt x="11223" y="7061"/>
                    </a:lnTo>
                    <a:lnTo>
                      <a:pt x="112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62"/>
              <p:cNvSpPr/>
              <p:nvPr/>
            </p:nvSpPr>
            <p:spPr>
              <a:xfrm>
                <a:off x="5086922" y="5196686"/>
                <a:ext cx="919605" cy="422761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5926" extrusionOk="0">
                    <a:moveTo>
                      <a:pt x="1" y="1"/>
                    </a:moveTo>
                    <a:lnTo>
                      <a:pt x="1" y="5925"/>
                    </a:lnTo>
                    <a:lnTo>
                      <a:pt x="12889" y="5925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62"/>
              <p:cNvSpPr/>
              <p:nvPr/>
            </p:nvSpPr>
            <p:spPr>
              <a:xfrm>
                <a:off x="5010086" y="4506472"/>
                <a:ext cx="1062932" cy="108437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520" extrusionOk="0">
                    <a:moveTo>
                      <a:pt x="0" y="0"/>
                    </a:moveTo>
                    <a:lnTo>
                      <a:pt x="0" y="1519"/>
                    </a:lnTo>
                    <a:lnTo>
                      <a:pt x="14898" y="1519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62"/>
              <p:cNvSpPr/>
              <p:nvPr/>
            </p:nvSpPr>
            <p:spPr>
              <a:xfrm>
                <a:off x="5114960" y="5226150"/>
                <a:ext cx="846051" cy="367116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5146" extrusionOk="0">
                    <a:moveTo>
                      <a:pt x="0" y="1"/>
                    </a:moveTo>
                    <a:lnTo>
                      <a:pt x="0" y="5145"/>
                    </a:lnTo>
                    <a:lnTo>
                      <a:pt x="11859" y="5145"/>
                    </a:lnTo>
                    <a:lnTo>
                      <a:pt x="118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62"/>
              <p:cNvSpPr/>
              <p:nvPr/>
            </p:nvSpPr>
            <p:spPr>
              <a:xfrm>
                <a:off x="5137647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62"/>
              <p:cNvSpPr/>
              <p:nvPr/>
            </p:nvSpPr>
            <p:spPr>
              <a:xfrm>
                <a:off x="5165613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62"/>
              <p:cNvSpPr/>
              <p:nvPr/>
            </p:nvSpPr>
            <p:spPr>
              <a:xfrm>
                <a:off x="5193579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62"/>
              <p:cNvSpPr/>
              <p:nvPr/>
            </p:nvSpPr>
            <p:spPr>
              <a:xfrm>
                <a:off x="5221545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62"/>
              <p:cNvSpPr/>
              <p:nvPr/>
            </p:nvSpPr>
            <p:spPr>
              <a:xfrm>
                <a:off x="5249583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2"/>
              <p:cNvSpPr/>
              <p:nvPr/>
            </p:nvSpPr>
            <p:spPr>
              <a:xfrm>
                <a:off x="5277478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2"/>
              <p:cNvSpPr/>
              <p:nvPr/>
            </p:nvSpPr>
            <p:spPr>
              <a:xfrm>
                <a:off x="5305516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2"/>
              <p:cNvSpPr/>
              <p:nvPr/>
            </p:nvSpPr>
            <p:spPr>
              <a:xfrm>
                <a:off x="5333410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2"/>
              <p:cNvSpPr/>
              <p:nvPr/>
            </p:nvSpPr>
            <p:spPr>
              <a:xfrm>
                <a:off x="5361448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2"/>
              <p:cNvSpPr/>
              <p:nvPr/>
            </p:nvSpPr>
            <p:spPr>
              <a:xfrm>
                <a:off x="5389414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2"/>
              <p:cNvSpPr/>
              <p:nvPr/>
            </p:nvSpPr>
            <p:spPr>
              <a:xfrm>
                <a:off x="5417309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7" y="469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2"/>
              <p:cNvSpPr/>
              <p:nvPr/>
            </p:nvSpPr>
            <p:spPr>
              <a:xfrm>
                <a:off x="5445276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2"/>
              <p:cNvSpPr/>
              <p:nvPr/>
            </p:nvSpPr>
            <p:spPr>
              <a:xfrm>
                <a:off x="5473313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2"/>
              <p:cNvSpPr/>
              <p:nvPr/>
            </p:nvSpPr>
            <p:spPr>
              <a:xfrm>
                <a:off x="5501208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62"/>
              <p:cNvSpPr/>
              <p:nvPr/>
            </p:nvSpPr>
            <p:spPr>
              <a:xfrm>
                <a:off x="5529246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62"/>
              <p:cNvSpPr/>
              <p:nvPr/>
            </p:nvSpPr>
            <p:spPr>
              <a:xfrm>
                <a:off x="5557141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62"/>
              <p:cNvSpPr/>
              <p:nvPr/>
            </p:nvSpPr>
            <p:spPr>
              <a:xfrm>
                <a:off x="5585178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62"/>
              <p:cNvSpPr/>
              <p:nvPr/>
            </p:nvSpPr>
            <p:spPr>
              <a:xfrm>
                <a:off x="5613144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62"/>
              <p:cNvSpPr/>
              <p:nvPr/>
            </p:nvSpPr>
            <p:spPr>
              <a:xfrm>
                <a:off x="5641111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62"/>
              <p:cNvSpPr/>
              <p:nvPr/>
            </p:nvSpPr>
            <p:spPr>
              <a:xfrm>
                <a:off x="5669077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62"/>
              <p:cNvSpPr/>
              <p:nvPr/>
            </p:nvSpPr>
            <p:spPr>
              <a:xfrm>
                <a:off x="5697115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62"/>
              <p:cNvSpPr/>
              <p:nvPr/>
            </p:nvSpPr>
            <p:spPr>
              <a:xfrm>
                <a:off x="5725009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2"/>
              <p:cNvSpPr/>
              <p:nvPr/>
            </p:nvSpPr>
            <p:spPr>
              <a:xfrm>
                <a:off x="5753047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2"/>
              <p:cNvSpPr/>
              <p:nvPr/>
            </p:nvSpPr>
            <p:spPr>
              <a:xfrm>
                <a:off x="5780871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7" y="469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2"/>
              <p:cNvSpPr/>
              <p:nvPr/>
            </p:nvSpPr>
            <p:spPr>
              <a:xfrm>
                <a:off x="5808908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2"/>
              <p:cNvSpPr/>
              <p:nvPr/>
            </p:nvSpPr>
            <p:spPr>
              <a:xfrm>
                <a:off x="5836874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2"/>
              <p:cNvSpPr/>
              <p:nvPr/>
            </p:nvSpPr>
            <p:spPr>
              <a:xfrm>
                <a:off x="5864841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2"/>
              <p:cNvSpPr/>
              <p:nvPr/>
            </p:nvSpPr>
            <p:spPr>
              <a:xfrm>
                <a:off x="5892807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2"/>
              <p:cNvSpPr/>
              <p:nvPr/>
            </p:nvSpPr>
            <p:spPr>
              <a:xfrm>
                <a:off x="5920845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2"/>
              <p:cNvSpPr/>
              <p:nvPr/>
            </p:nvSpPr>
            <p:spPr>
              <a:xfrm>
                <a:off x="5177242" y="4649865"/>
                <a:ext cx="347367" cy="503732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7061" extrusionOk="0">
                    <a:moveTo>
                      <a:pt x="2069" y="1"/>
                    </a:moveTo>
                    <a:lnTo>
                      <a:pt x="0" y="7060"/>
                    </a:lnTo>
                    <a:lnTo>
                      <a:pt x="2800" y="7060"/>
                    </a:lnTo>
                    <a:lnTo>
                      <a:pt x="4868" y="1"/>
                    </a:lnTo>
                    <a:close/>
                  </a:path>
                </a:pathLst>
              </a:custGeom>
              <a:solidFill>
                <a:srgbClr val="FFFFF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2"/>
              <p:cNvSpPr/>
              <p:nvPr/>
            </p:nvSpPr>
            <p:spPr>
              <a:xfrm>
                <a:off x="5428938" y="4649865"/>
                <a:ext cx="263468" cy="503732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7061" extrusionOk="0">
                    <a:moveTo>
                      <a:pt x="2070" y="1"/>
                    </a:moveTo>
                    <a:lnTo>
                      <a:pt x="1" y="7060"/>
                    </a:lnTo>
                    <a:lnTo>
                      <a:pt x="1624" y="7060"/>
                    </a:lnTo>
                    <a:lnTo>
                      <a:pt x="3693" y="1"/>
                    </a:lnTo>
                    <a:close/>
                  </a:path>
                </a:pathLst>
              </a:custGeom>
              <a:solidFill>
                <a:srgbClr val="FFFFF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62"/>
              <p:cNvSpPr/>
              <p:nvPr/>
            </p:nvSpPr>
            <p:spPr>
              <a:xfrm>
                <a:off x="5708601" y="4649865"/>
                <a:ext cx="179640" cy="50373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7061" extrusionOk="0">
                    <a:moveTo>
                      <a:pt x="2070" y="1"/>
                    </a:moveTo>
                    <a:lnTo>
                      <a:pt x="1" y="7060"/>
                    </a:lnTo>
                    <a:lnTo>
                      <a:pt x="448" y="7060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rgbClr val="FFFFF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2"/>
              <p:cNvSpPr/>
              <p:nvPr/>
            </p:nvSpPr>
            <p:spPr>
              <a:xfrm>
                <a:off x="5114960" y="5127415"/>
                <a:ext cx="874088" cy="47726"/>
              </a:xfrm>
              <a:custGeom>
                <a:avLst/>
                <a:gdLst/>
                <a:ahLst/>
                <a:cxnLst/>
                <a:rect l="l" t="t" r="r" b="b"/>
                <a:pathLst>
                  <a:path w="12252" h="669" extrusionOk="0">
                    <a:moveTo>
                      <a:pt x="0" y="0"/>
                    </a:moveTo>
                    <a:lnTo>
                      <a:pt x="0" y="668"/>
                    </a:lnTo>
                    <a:lnTo>
                      <a:pt x="12252" y="668"/>
                    </a:lnTo>
                    <a:lnTo>
                      <a:pt x="122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2"/>
              <p:cNvSpPr/>
              <p:nvPr/>
            </p:nvSpPr>
            <p:spPr>
              <a:xfrm>
                <a:off x="5159763" y="5127415"/>
                <a:ext cx="829285" cy="47726"/>
              </a:xfrm>
              <a:custGeom>
                <a:avLst/>
                <a:gdLst/>
                <a:ahLst/>
                <a:cxnLst/>
                <a:rect l="l" t="t" r="r" b="b"/>
                <a:pathLst>
                  <a:path w="11624" h="669" extrusionOk="0">
                    <a:moveTo>
                      <a:pt x="1" y="0"/>
                    </a:moveTo>
                    <a:lnTo>
                      <a:pt x="1" y="668"/>
                    </a:lnTo>
                    <a:lnTo>
                      <a:pt x="11624" y="668"/>
                    </a:lnTo>
                    <a:lnTo>
                      <a:pt x="116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50" name="Google Shape;2450;p62"/>
          <p:cNvSpPr/>
          <p:nvPr/>
        </p:nvSpPr>
        <p:spPr>
          <a:xfrm>
            <a:off x="45150" y="-965726"/>
            <a:ext cx="1871566" cy="5367648"/>
          </a:xfrm>
          <a:custGeom>
            <a:avLst/>
            <a:gdLst/>
            <a:ahLst/>
            <a:cxnLst/>
            <a:rect l="l" t="t" r="r" b="b"/>
            <a:pathLst>
              <a:path w="51537" h="147808" extrusionOk="0">
                <a:moveTo>
                  <a:pt x="49826" y="0"/>
                </a:moveTo>
                <a:cubicBezTo>
                  <a:pt x="50025" y="3655"/>
                  <a:pt x="52568" y="14780"/>
                  <a:pt x="51018" y="21932"/>
                </a:cubicBezTo>
                <a:cubicBezTo>
                  <a:pt x="49468" y="29084"/>
                  <a:pt x="43190" y="35839"/>
                  <a:pt x="40528" y="42912"/>
                </a:cubicBezTo>
                <a:cubicBezTo>
                  <a:pt x="37866" y="49985"/>
                  <a:pt x="36197" y="55150"/>
                  <a:pt x="35045" y="64368"/>
                </a:cubicBezTo>
                <a:cubicBezTo>
                  <a:pt x="33893" y="73586"/>
                  <a:pt x="37628" y="88844"/>
                  <a:pt x="33615" y="98221"/>
                </a:cubicBezTo>
                <a:cubicBezTo>
                  <a:pt x="29602" y="107598"/>
                  <a:pt x="14582" y="113279"/>
                  <a:pt x="10966" y="120630"/>
                </a:cubicBezTo>
                <a:cubicBezTo>
                  <a:pt x="7350" y="127981"/>
                  <a:pt x="13748" y="137795"/>
                  <a:pt x="11920" y="142325"/>
                </a:cubicBezTo>
                <a:cubicBezTo>
                  <a:pt x="10092" y="146855"/>
                  <a:pt x="1987" y="146894"/>
                  <a:pt x="0" y="14780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51" name="Google Shape;2451;p62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62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62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4" name="Google Shape;2454;p62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455" name="Google Shape;2455;p62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2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2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8" name="Google Shape;2458;p62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62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62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1" name="Google Shape;2461;p62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462" name="Google Shape;2462;p62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62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4" name="Google Shape;2464;p62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Rectangles 6"/>
          <p:cNvSpPr/>
          <p:nvPr/>
        </p:nvSpPr>
        <p:spPr>
          <a:xfrm>
            <a:off x="3131820" y="3291840"/>
            <a:ext cx="2952115" cy="7918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3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3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333" name="Google Shape;333;p33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3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>
            <a:hlinkClick r:id="rId3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33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340" name="Google Shape;340;p33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33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33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0"/>
          <p:cNvSpPr>
            <a:spLocks noGrp="1"/>
          </p:cNvSpPr>
          <p:nvPr>
            <p:ph type="title"/>
          </p:nvPr>
        </p:nvSpPr>
        <p:spPr>
          <a:xfrm>
            <a:off x="1136650" y="539750"/>
            <a:ext cx="2385060" cy="634365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188085" y="1203325"/>
            <a:ext cx="7030720" cy="1076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dirty="0"/>
              <a:t>In India, vehicle numbers are rising rapidly, but parking space hasn't kept </a:t>
            </a:r>
            <a:r>
              <a:rPr lang="en-US" dirty="0" smtClean="0"/>
              <a:t>place</a:t>
            </a:r>
            <a:r>
              <a:rPr lang="en-US" dirty="0"/>
              <a:t>, leading to traffic congestion, on-street parking, and illegal parking. To address this, </a:t>
            </a:r>
            <a:r>
              <a:rPr lang="en-US" dirty="0" smtClean="0"/>
              <a:t>parking solutions software </a:t>
            </a:r>
            <a:r>
              <a:rPr lang="en-US" dirty="0"/>
              <a:t>can provide real-time parking availability and optimize pricing, balancing revenue with environmental impact.</a:t>
            </a:r>
          </a:p>
        </p:txBody>
      </p:sp>
      <p:sp>
        <p:nvSpPr>
          <p:cNvPr id="4" name="Title 0"/>
          <p:cNvSpPr/>
          <p:nvPr/>
        </p:nvSpPr>
        <p:spPr>
          <a:xfrm>
            <a:off x="1115695" y="2139950"/>
            <a:ext cx="2385060" cy="6343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r>
              <a:rPr lang="en-US"/>
              <a:t>Purpose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88085" y="2774315"/>
            <a:ext cx="7564755" cy="869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dirty="0"/>
              <a:t>The goal is to develop an app that helps city administrators manage parking efficiently and allows citizens to reserve spots and </a:t>
            </a:r>
            <a:r>
              <a:rPr lang="en-US" dirty="0" smtClean="0"/>
              <a:t>pay, </a:t>
            </a:r>
            <a:r>
              <a:rPr lang="en-US" dirty="0"/>
              <a:t>reducing congestion, saving time, and generating sustainable revenue for the city.</a:t>
            </a:r>
          </a:p>
        </p:txBody>
      </p:sp>
      <p:grpSp>
        <p:nvGrpSpPr>
          <p:cNvPr id="2864" name="Google Shape;2864;p64"/>
          <p:cNvGrpSpPr/>
          <p:nvPr/>
        </p:nvGrpSpPr>
        <p:grpSpPr>
          <a:xfrm>
            <a:off x="6183630" y="3561715"/>
            <a:ext cx="2576195" cy="1226820"/>
            <a:chOff x="2254061" y="2203116"/>
            <a:chExt cx="1720176" cy="906585"/>
          </a:xfrm>
        </p:grpSpPr>
        <p:sp>
          <p:nvSpPr>
            <p:cNvPr id="2865" name="Google Shape;2865;p64"/>
            <p:cNvSpPr/>
            <p:nvPr/>
          </p:nvSpPr>
          <p:spPr>
            <a:xfrm>
              <a:off x="2872605" y="2915977"/>
              <a:ext cx="444267" cy="176193"/>
            </a:xfrm>
            <a:custGeom>
              <a:avLst/>
              <a:gdLst/>
              <a:ahLst/>
              <a:cxnLst/>
              <a:rect l="l" t="t" r="r" b="b"/>
              <a:pathLst>
                <a:path w="10391" h="4121" extrusionOk="0">
                  <a:moveTo>
                    <a:pt x="4945" y="1"/>
                  </a:moveTo>
                  <a:cubicBezTo>
                    <a:pt x="3938" y="1"/>
                    <a:pt x="3109" y="644"/>
                    <a:pt x="2981" y="1477"/>
                  </a:cubicBezTo>
                  <a:cubicBezTo>
                    <a:pt x="2966" y="1477"/>
                    <a:pt x="2949" y="1475"/>
                    <a:pt x="2934" y="1475"/>
                  </a:cubicBezTo>
                  <a:cubicBezTo>
                    <a:pt x="1697" y="1475"/>
                    <a:pt x="692" y="2334"/>
                    <a:pt x="692" y="3394"/>
                  </a:cubicBezTo>
                  <a:cubicBezTo>
                    <a:pt x="692" y="3462"/>
                    <a:pt x="697" y="3529"/>
                    <a:pt x="706" y="3595"/>
                  </a:cubicBezTo>
                  <a:cubicBezTo>
                    <a:pt x="377" y="3652"/>
                    <a:pt x="111" y="3856"/>
                    <a:pt x="1" y="4121"/>
                  </a:cubicBezTo>
                  <a:lnTo>
                    <a:pt x="10305" y="4121"/>
                  </a:lnTo>
                  <a:cubicBezTo>
                    <a:pt x="10360" y="3967"/>
                    <a:pt x="10390" y="3802"/>
                    <a:pt x="10390" y="3633"/>
                  </a:cubicBezTo>
                  <a:cubicBezTo>
                    <a:pt x="10390" y="2816"/>
                    <a:pt x="9694" y="2141"/>
                    <a:pt x="8782" y="2012"/>
                  </a:cubicBezTo>
                  <a:cubicBezTo>
                    <a:pt x="8782" y="2005"/>
                    <a:pt x="8783" y="1997"/>
                    <a:pt x="8783" y="1989"/>
                  </a:cubicBezTo>
                  <a:cubicBezTo>
                    <a:pt x="8783" y="1461"/>
                    <a:pt x="8284" y="1031"/>
                    <a:pt x="7666" y="1031"/>
                  </a:cubicBezTo>
                  <a:cubicBezTo>
                    <a:pt x="7355" y="1031"/>
                    <a:pt x="7075" y="1140"/>
                    <a:pt x="6872" y="1315"/>
                  </a:cubicBezTo>
                  <a:cubicBezTo>
                    <a:pt x="6670" y="562"/>
                    <a:pt x="5884" y="1"/>
                    <a:pt x="4945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4"/>
            <p:cNvSpPr/>
            <p:nvPr/>
          </p:nvSpPr>
          <p:spPr>
            <a:xfrm>
              <a:off x="2812662" y="2951165"/>
              <a:ext cx="355551" cy="141049"/>
            </a:xfrm>
            <a:custGeom>
              <a:avLst/>
              <a:gdLst/>
              <a:ahLst/>
              <a:cxnLst/>
              <a:rect l="l" t="t" r="r" b="b"/>
              <a:pathLst>
                <a:path w="8316" h="3299" extrusionOk="0">
                  <a:moveTo>
                    <a:pt x="3956" y="1"/>
                  </a:moveTo>
                  <a:cubicBezTo>
                    <a:pt x="3151" y="1"/>
                    <a:pt x="2486" y="517"/>
                    <a:pt x="2385" y="1183"/>
                  </a:cubicBezTo>
                  <a:cubicBezTo>
                    <a:pt x="2372" y="1183"/>
                    <a:pt x="2359" y="1181"/>
                    <a:pt x="2347" y="1181"/>
                  </a:cubicBezTo>
                  <a:cubicBezTo>
                    <a:pt x="1356" y="1181"/>
                    <a:pt x="553" y="1868"/>
                    <a:pt x="553" y="2718"/>
                  </a:cubicBezTo>
                  <a:cubicBezTo>
                    <a:pt x="553" y="2772"/>
                    <a:pt x="557" y="2826"/>
                    <a:pt x="563" y="2879"/>
                  </a:cubicBezTo>
                  <a:cubicBezTo>
                    <a:pt x="300" y="2924"/>
                    <a:pt x="87" y="3086"/>
                    <a:pt x="1" y="3299"/>
                  </a:cubicBezTo>
                  <a:lnTo>
                    <a:pt x="8247" y="3299"/>
                  </a:lnTo>
                  <a:cubicBezTo>
                    <a:pt x="8291" y="3175"/>
                    <a:pt x="8316" y="3045"/>
                    <a:pt x="8316" y="2909"/>
                  </a:cubicBezTo>
                  <a:cubicBezTo>
                    <a:pt x="8316" y="2255"/>
                    <a:pt x="7758" y="1713"/>
                    <a:pt x="7028" y="1612"/>
                  </a:cubicBezTo>
                  <a:cubicBezTo>
                    <a:pt x="7028" y="1604"/>
                    <a:pt x="7029" y="1598"/>
                    <a:pt x="7029" y="1593"/>
                  </a:cubicBezTo>
                  <a:cubicBezTo>
                    <a:pt x="7029" y="1170"/>
                    <a:pt x="6629" y="826"/>
                    <a:pt x="6135" y="826"/>
                  </a:cubicBezTo>
                  <a:cubicBezTo>
                    <a:pt x="5887" y="826"/>
                    <a:pt x="5663" y="913"/>
                    <a:pt x="5499" y="1053"/>
                  </a:cubicBezTo>
                  <a:cubicBezTo>
                    <a:pt x="5337" y="451"/>
                    <a:pt x="4709" y="1"/>
                    <a:pt x="3956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4"/>
            <p:cNvSpPr/>
            <p:nvPr/>
          </p:nvSpPr>
          <p:spPr>
            <a:xfrm>
              <a:off x="3294260" y="2951507"/>
              <a:ext cx="137799" cy="150455"/>
            </a:xfrm>
            <a:custGeom>
              <a:avLst/>
              <a:gdLst/>
              <a:ahLst/>
              <a:cxnLst/>
              <a:rect l="l" t="t" r="r" b="b"/>
              <a:pathLst>
                <a:path w="3223" h="3519" extrusionOk="0">
                  <a:moveTo>
                    <a:pt x="1612" y="0"/>
                  </a:moveTo>
                  <a:cubicBezTo>
                    <a:pt x="721" y="0"/>
                    <a:pt x="0" y="787"/>
                    <a:pt x="0" y="1759"/>
                  </a:cubicBezTo>
                  <a:cubicBezTo>
                    <a:pt x="0" y="2731"/>
                    <a:pt x="721" y="3518"/>
                    <a:pt x="1612" y="3518"/>
                  </a:cubicBezTo>
                  <a:cubicBezTo>
                    <a:pt x="2501" y="3518"/>
                    <a:pt x="3222" y="2731"/>
                    <a:pt x="3222" y="1759"/>
                  </a:cubicBezTo>
                  <a:cubicBezTo>
                    <a:pt x="3222" y="787"/>
                    <a:pt x="2501" y="0"/>
                    <a:pt x="1612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4"/>
            <p:cNvSpPr/>
            <p:nvPr/>
          </p:nvSpPr>
          <p:spPr>
            <a:xfrm>
              <a:off x="3281562" y="2951507"/>
              <a:ext cx="137799" cy="150455"/>
            </a:xfrm>
            <a:custGeom>
              <a:avLst/>
              <a:gdLst/>
              <a:ahLst/>
              <a:cxnLst/>
              <a:rect l="l" t="t" r="r" b="b"/>
              <a:pathLst>
                <a:path w="3223" h="3519" extrusionOk="0">
                  <a:moveTo>
                    <a:pt x="1611" y="0"/>
                  </a:moveTo>
                  <a:cubicBezTo>
                    <a:pt x="721" y="0"/>
                    <a:pt x="0" y="787"/>
                    <a:pt x="0" y="1759"/>
                  </a:cubicBezTo>
                  <a:cubicBezTo>
                    <a:pt x="0" y="2731"/>
                    <a:pt x="721" y="3518"/>
                    <a:pt x="1611" y="3518"/>
                  </a:cubicBezTo>
                  <a:cubicBezTo>
                    <a:pt x="2501" y="3518"/>
                    <a:pt x="3223" y="2731"/>
                    <a:pt x="3223" y="1759"/>
                  </a:cubicBezTo>
                  <a:cubicBezTo>
                    <a:pt x="3223" y="787"/>
                    <a:pt x="2501" y="0"/>
                    <a:pt x="161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4"/>
            <p:cNvSpPr/>
            <p:nvPr/>
          </p:nvSpPr>
          <p:spPr>
            <a:xfrm>
              <a:off x="3323249" y="2994262"/>
              <a:ext cx="54427" cy="59515"/>
            </a:xfrm>
            <a:custGeom>
              <a:avLst/>
              <a:gdLst/>
              <a:ahLst/>
              <a:cxnLst/>
              <a:rect l="l" t="t" r="r" b="b"/>
              <a:pathLst>
                <a:path w="1273" h="1392" extrusionOk="0">
                  <a:moveTo>
                    <a:pt x="636" y="1"/>
                  </a:moveTo>
                  <a:cubicBezTo>
                    <a:pt x="285" y="1"/>
                    <a:pt x="1" y="312"/>
                    <a:pt x="1" y="696"/>
                  </a:cubicBezTo>
                  <a:cubicBezTo>
                    <a:pt x="1" y="1081"/>
                    <a:pt x="285" y="1391"/>
                    <a:pt x="636" y="1391"/>
                  </a:cubicBezTo>
                  <a:cubicBezTo>
                    <a:pt x="988" y="1391"/>
                    <a:pt x="1272" y="1081"/>
                    <a:pt x="1272" y="696"/>
                  </a:cubicBezTo>
                  <a:cubicBezTo>
                    <a:pt x="1272" y="312"/>
                    <a:pt x="988" y="1"/>
                    <a:pt x="636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4"/>
            <p:cNvSpPr/>
            <p:nvPr/>
          </p:nvSpPr>
          <p:spPr>
            <a:xfrm>
              <a:off x="2780211" y="2951507"/>
              <a:ext cx="137799" cy="150455"/>
            </a:xfrm>
            <a:custGeom>
              <a:avLst/>
              <a:gdLst/>
              <a:ahLst/>
              <a:cxnLst/>
              <a:rect l="l" t="t" r="r" b="b"/>
              <a:pathLst>
                <a:path w="3223" h="3519" extrusionOk="0">
                  <a:moveTo>
                    <a:pt x="1612" y="0"/>
                  </a:moveTo>
                  <a:cubicBezTo>
                    <a:pt x="721" y="0"/>
                    <a:pt x="0" y="787"/>
                    <a:pt x="0" y="1759"/>
                  </a:cubicBezTo>
                  <a:cubicBezTo>
                    <a:pt x="0" y="2731"/>
                    <a:pt x="721" y="3518"/>
                    <a:pt x="1612" y="3518"/>
                  </a:cubicBezTo>
                  <a:cubicBezTo>
                    <a:pt x="2501" y="3518"/>
                    <a:pt x="3223" y="2731"/>
                    <a:pt x="3223" y="1759"/>
                  </a:cubicBezTo>
                  <a:cubicBezTo>
                    <a:pt x="3223" y="787"/>
                    <a:pt x="2501" y="0"/>
                    <a:pt x="1612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4"/>
            <p:cNvSpPr/>
            <p:nvPr/>
          </p:nvSpPr>
          <p:spPr>
            <a:xfrm>
              <a:off x="2767470" y="2951507"/>
              <a:ext cx="137799" cy="150455"/>
            </a:xfrm>
            <a:custGeom>
              <a:avLst/>
              <a:gdLst/>
              <a:ahLst/>
              <a:cxnLst/>
              <a:rect l="l" t="t" r="r" b="b"/>
              <a:pathLst>
                <a:path w="3223" h="3519" extrusionOk="0">
                  <a:moveTo>
                    <a:pt x="1611" y="0"/>
                  </a:moveTo>
                  <a:cubicBezTo>
                    <a:pt x="722" y="0"/>
                    <a:pt x="0" y="787"/>
                    <a:pt x="0" y="1759"/>
                  </a:cubicBezTo>
                  <a:cubicBezTo>
                    <a:pt x="0" y="2731"/>
                    <a:pt x="722" y="3518"/>
                    <a:pt x="1611" y="3518"/>
                  </a:cubicBezTo>
                  <a:cubicBezTo>
                    <a:pt x="2501" y="3518"/>
                    <a:pt x="3223" y="2731"/>
                    <a:pt x="3223" y="1759"/>
                  </a:cubicBezTo>
                  <a:cubicBezTo>
                    <a:pt x="3223" y="787"/>
                    <a:pt x="2501" y="0"/>
                    <a:pt x="161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4"/>
            <p:cNvSpPr/>
            <p:nvPr/>
          </p:nvSpPr>
          <p:spPr>
            <a:xfrm>
              <a:off x="2808686" y="3000205"/>
              <a:ext cx="55368" cy="60541"/>
            </a:xfrm>
            <a:custGeom>
              <a:avLst/>
              <a:gdLst/>
              <a:ahLst/>
              <a:cxnLst/>
              <a:rect l="l" t="t" r="r" b="b"/>
              <a:pathLst>
                <a:path w="1295" h="1416" extrusionOk="0">
                  <a:moveTo>
                    <a:pt x="647" y="1"/>
                  </a:moveTo>
                  <a:cubicBezTo>
                    <a:pt x="290" y="1"/>
                    <a:pt x="0" y="317"/>
                    <a:pt x="0" y="707"/>
                  </a:cubicBezTo>
                  <a:cubicBezTo>
                    <a:pt x="0" y="1099"/>
                    <a:pt x="290" y="1415"/>
                    <a:pt x="647" y="1415"/>
                  </a:cubicBezTo>
                  <a:cubicBezTo>
                    <a:pt x="1005" y="1415"/>
                    <a:pt x="1295" y="1099"/>
                    <a:pt x="1295" y="707"/>
                  </a:cubicBezTo>
                  <a:cubicBezTo>
                    <a:pt x="1295" y="317"/>
                    <a:pt x="1005" y="1"/>
                    <a:pt x="647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4"/>
            <p:cNvSpPr/>
            <p:nvPr/>
          </p:nvSpPr>
          <p:spPr>
            <a:xfrm>
              <a:off x="2463820" y="3008585"/>
              <a:ext cx="1003716" cy="30698"/>
            </a:xfrm>
            <a:custGeom>
              <a:avLst/>
              <a:gdLst/>
              <a:ahLst/>
              <a:cxnLst/>
              <a:rect l="l" t="t" r="r" b="b"/>
              <a:pathLst>
                <a:path w="23476" h="718" extrusionOk="0">
                  <a:moveTo>
                    <a:pt x="1" y="1"/>
                  </a:moveTo>
                  <a:lnTo>
                    <a:pt x="151" y="718"/>
                  </a:lnTo>
                  <a:lnTo>
                    <a:pt x="23476" y="718"/>
                  </a:lnTo>
                  <a:lnTo>
                    <a:pt x="23476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4"/>
            <p:cNvSpPr/>
            <p:nvPr/>
          </p:nvSpPr>
          <p:spPr>
            <a:xfrm>
              <a:off x="3454080" y="3008585"/>
              <a:ext cx="200222" cy="30698"/>
            </a:xfrm>
            <a:custGeom>
              <a:avLst/>
              <a:gdLst/>
              <a:ahLst/>
              <a:cxnLst/>
              <a:rect l="l" t="t" r="r" b="b"/>
              <a:pathLst>
                <a:path w="4683" h="718" extrusionOk="0">
                  <a:moveTo>
                    <a:pt x="0" y="1"/>
                  </a:moveTo>
                  <a:lnTo>
                    <a:pt x="315" y="718"/>
                  </a:lnTo>
                  <a:lnTo>
                    <a:pt x="4400" y="718"/>
                  </a:lnTo>
                  <a:lnTo>
                    <a:pt x="4683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4"/>
            <p:cNvSpPr/>
            <p:nvPr/>
          </p:nvSpPr>
          <p:spPr>
            <a:xfrm>
              <a:off x="2602690" y="2935388"/>
              <a:ext cx="192996" cy="103895"/>
            </a:xfrm>
            <a:custGeom>
              <a:avLst/>
              <a:gdLst/>
              <a:ahLst/>
              <a:cxnLst/>
              <a:rect l="l" t="t" r="r" b="b"/>
              <a:pathLst>
                <a:path w="4514" h="2430" extrusionOk="0">
                  <a:moveTo>
                    <a:pt x="2255" y="0"/>
                  </a:moveTo>
                  <a:cubicBezTo>
                    <a:pt x="1010" y="0"/>
                    <a:pt x="0" y="891"/>
                    <a:pt x="0" y="2136"/>
                  </a:cubicBezTo>
                  <a:cubicBezTo>
                    <a:pt x="0" y="2214"/>
                    <a:pt x="11" y="2354"/>
                    <a:pt x="20" y="2430"/>
                  </a:cubicBezTo>
                  <a:lnTo>
                    <a:pt x="4510" y="2430"/>
                  </a:lnTo>
                  <a:cubicBezTo>
                    <a:pt x="4513" y="2386"/>
                    <a:pt x="4509" y="2181"/>
                    <a:pt x="4509" y="2136"/>
                  </a:cubicBezTo>
                  <a:cubicBezTo>
                    <a:pt x="4509" y="891"/>
                    <a:pt x="3500" y="0"/>
                    <a:pt x="2255" y="0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4"/>
            <p:cNvSpPr/>
            <p:nvPr/>
          </p:nvSpPr>
          <p:spPr>
            <a:xfrm>
              <a:off x="2616243" y="2941801"/>
              <a:ext cx="177904" cy="97481"/>
            </a:xfrm>
            <a:custGeom>
              <a:avLst/>
              <a:gdLst/>
              <a:ahLst/>
              <a:cxnLst/>
              <a:rect l="l" t="t" r="r" b="b"/>
              <a:pathLst>
                <a:path w="4161" h="2280" extrusionOk="0">
                  <a:moveTo>
                    <a:pt x="2079" y="1"/>
                  </a:moveTo>
                  <a:cubicBezTo>
                    <a:pt x="931" y="1"/>
                    <a:pt x="1" y="836"/>
                    <a:pt x="1" y="2004"/>
                  </a:cubicBezTo>
                  <a:cubicBezTo>
                    <a:pt x="1" y="2076"/>
                    <a:pt x="11" y="2209"/>
                    <a:pt x="19" y="2280"/>
                  </a:cubicBezTo>
                  <a:lnTo>
                    <a:pt x="4159" y="2280"/>
                  </a:lnTo>
                  <a:cubicBezTo>
                    <a:pt x="4160" y="2238"/>
                    <a:pt x="4157" y="2046"/>
                    <a:pt x="4157" y="2004"/>
                  </a:cubicBezTo>
                  <a:cubicBezTo>
                    <a:pt x="4157" y="836"/>
                    <a:pt x="3227" y="1"/>
                    <a:pt x="207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4"/>
            <p:cNvSpPr/>
            <p:nvPr/>
          </p:nvSpPr>
          <p:spPr>
            <a:xfrm>
              <a:off x="2650918" y="2951507"/>
              <a:ext cx="137799" cy="150455"/>
            </a:xfrm>
            <a:custGeom>
              <a:avLst/>
              <a:gdLst/>
              <a:ahLst/>
              <a:cxnLst/>
              <a:rect l="l" t="t" r="r" b="b"/>
              <a:pathLst>
                <a:path w="3223" h="3519" extrusionOk="0">
                  <a:moveTo>
                    <a:pt x="1612" y="0"/>
                  </a:moveTo>
                  <a:cubicBezTo>
                    <a:pt x="722" y="0"/>
                    <a:pt x="0" y="787"/>
                    <a:pt x="0" y="1759"/>
                  </a:cubicBezTo>
                  <a:cubicBezTo>
                    <a:pt x="0" y="2731"/>
                    <a:pt x="722" y="3518"/>
                    <a:pt x="1612" y="3518"/>
                  </a:cubicBezTo>
                  <a:cubicBezTo>
                    <a:pt x="2501" y="3518"/>
                    <a:pt x="3222" y="2731"/>
                    <a:pt x="3222" y="1759"/>
                  </a:cubicBezTo>
                  <a:cubicBezTo>
                    <a:pt x="3222" y="787"/>
                    <a:pt x="2501" y="0"/>
                    <a:pt x="1612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4"/>
            <p:cNvSpPr/>
            <p:nvPr/>
          </p:nvSpPr>
          <p:spPr>
            <a:xfrm>
              <a:off x="2636552" y="2951507"/>
              <a:ext cx="137842" cy="150455"/>
            </a:xfrm>
            <a:custGeom>
              <a:avLst/>
              <a:gdLst/>
              <a:ahLst/>
              <a:cxnLst/>
              <a:rect l="l" t="t" r="r" b="b"/>
              <a:pathLst>
                <a:path w="3224" h="3519" extrusionOk="0">
                  <a:moveTo>
                    <a:pt x="1612" y="0"/>
                  </a:moveTo>
                  <a:cubicBezTo>
                    <a:pt x="722" y="0"/>
                    <a:pt x="1" y="787"/>
                    <a:pt x="1" y="1759"/>
                  </a:cubicBezTo>
                  <a:cubicBezTo>
                    <a:pt x="1" y="2731"/>
                    <a:pt x="722" y="3518"/>
                    <a:pt x="1612" y="3518"/>
                  </a:cubicBezTo>
                  <a:cubicBezTo>
                    <a:pt x="2502" y="3518"/>
                    <a:pt x="3223" y="2731"/>
                    <a:pt x="3223" y="1759"/>
                  </a:cubicBezTo>
                  <a:cubicBezTo>
                    <a:pt x="3223" y="787"/>
                    <a:pt x="2502" y="0"/>
                    <a:pt x="161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4"/>
            <p:cNvSpPr/>
            <p:nvPr/>
          </p:nvSpPr>
          <p:spPr>
            <a:xfrm>
              <a:off x="2680719" y="2999649"/>
              <a:ext cx="49510" cy="54171"/>
            </a:xfrm>
            <a:custGeom>
              <a:avLst/>
              <a:gdLst/>
              <a:ahLst/>
              <a:cxnLst/>
              <a:rect l="l" t="t" r="r" b="b"/>
              <a:pathLst>
                <a:path w="1158" h="1267" extrusionOk="0">
                  <a:moveTo>
                    <a:pt x="579" y="0"/>
                  </a:moveTo>
                  <a:cubicBezTo>
                    <a:pt x="259" y="0"/>
                    <a:pt x="0" y="283"/>
                    <a:pt x="0" y="633"/>
                  </a:cubicBezTo>
                  <a:cubicBezTo>
                    <a:pt x="0" y="982"/>
                    <a:pt x="259" y="1266"/>
                    <a:pt x="579" y="1266"/>
                  </a:cubicBezTo>
                  <a:cubicBezTo>
                    <a:pt x="898" y="1266"/>
                    <a:pt x="1158" y="982"/>
                    <a:pt x="1158" y="633"/>
                  </a:cubicBezTo>
                  <a:cubicBezTo>
                    <a:pt x="1158" y="283"/>
                    <a:pt x="898" y="0"/>
                    <a:pt x="579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4"/>
            <p:cNvSpPr/>
            <p:nvPr/>
          </p:nvSpPr>
          <p:spPr>
            <a:xfrm>
              <a:off x="3116526" y="2935388"/>
              <a:ext cx="193082" cy="103895"/>
            </a:xfrm>
            <a:custGeom>
              <a:avLst/>
              <a:gdLst/>
              <a:ahLst/>
              <a:cxnLst/>
              <a:rect l="l" t="t" r="r" b="b"/>
              <a:pathLst>
                <a:path w="4516" h="2430" extrusionOk="0">
                  <a:moveTo>
                    <a:pt x="2261" y="0"/>
                  </a:moveTo>
                  <a:cubicBezTo>
                    <a:pt x="1016" y="0"/>
                    <a:pt x="6" y="891"/>
                    <a:pt x="6" y="2136"/>
                  </a:cubicBezTo>
                  <a:cubicBezTo>
                    <a:pt x="6" y="2214"/>
                    <a:pt x="1" y="2354"/>
                    <a:pt x="9" y="2430"/>
                  </a:cubicBezTo>
                  <a:lnTo>
                    <a:pt x="4511" y="2430"/>
                  </a:lnTo>
                  <a:cubicBezTo>
                    <a:pt x="4515" y="2386"/>
                    <a:pt x="4515" y="2181"/>
                    <a:pt x="4515" y="2136"/>
                  </a:cubicBezTo>
                  <a:cubicBezTo>
                    <a:pt x="4515" y="891"/>
                    <a:pt x="3506" y="0"/>
                    <a:pt x="2261" y="0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4"/>
            <p:cNvSpPr/>
            <p:nvPr/>
          </p:nvSpPr>
          <p:spPr>
            <a:xfrm>
              <a:off x="3130207" y="2941074"/>
              <a:ext cx="179015" cy="98294"/>
            </a:xfrm>
            <a:custGeom>
              <a:avLst/>
              <a:gdLst/>
              <a:ahLst/>
              <a:cxnLst/>
              <a:rect l="l" t="t" r="r" b="b"/>
              <a:pathLst>
                <a:path w="4187" h="2299" extrusionOk="0">
                  <a:moveTo>
                    <a:pt x="2096" y="0"/>
                  </a:moveTo>
                  <a:cubicBezTo>
                    <a:pt x="940" y="0"/>
                    <a:pt x="4" y="842"/>
                    <a:pt x="4" y="2020"/>
                  </a:cubicBezTo>
                  <a:cubicBezTo>
                    <a:pt x="4" y="2093"/>
                    <a:pt x="0" y="2225"/>
                    <a:pt x="7" y="2299"/>
                  </a:cubicBezTo>
                  <a:lnTo>
                    <a:pt x="4185" y="2299"/>
                  </a:lnTo>
                  <a:cubicBezTo>
                    <a:pt x="4187" y="2255"/>
                    <a:pt x="4187" y="2062"/>
                    <a:pt x="4187" y="2020"/>
                  </a:cubicBezTo>
                  <a:cubicBezTo>
                    <a:pt x="4187" y="842"/>
                    <a:pt x="3250" y="0"/>
                    <a:pt x="2096" y="0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4"/>
            <p:cNvSpPr/>
            <p:nvPr/>
          </p:nvSpPr>
          <p:spPr>
            <a:xfrm>
              <a:off x="3164968" y="2951507"/>
              <a:ext cx="137799" cy="150455"/>
            </a:xfrm>
            <a:custGeom>
              <a:avLst/>
              <a:gdLst/>
              <a:ahLst/>
              <a:cxnLst/>
              <a:rect l="l" t="t" r="r" b="b"/>
              <a:pathLst>
                <a:path w="3223" h="3519" extrusionOk="0">
                  <a:moveTo>
                    <a:pt x="1612" y="0"/>
                  </a:moveTo>
                  <a:cubicBezTo>
                    <a:pt x="722" y="0"/>
                    <a:pt x="1" y="787"/>
                    <a:pt x="1" y="1759"/>
                  </a:cubicBezTo>
                  <a:cubicBezTo>
                    <a:pt x="1" y="2731"/>
                    <a:pt x="722" y="3518"/>
                    <a:pt x="1612" y="3518"/>
                  </a:cubicBezTo>
                  <a:cubicBezTo>
                    <a:pt x="2501" y="3518"/>
                    <a:pt x="3222" y="2731"/>
                    <a:pt x="3222" y="1759"/>
                  </a:cubicBezTo>
                  <a:cubicBezTo>
                    <a:pt x="3222" y="787"/>
                    <a:pt x="2501" y="0"/>
                    <a:pt x="1612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4"/>
            <p:cNvSpPr/>
            <p:nvPr/>
          </p:nvSpPr>
          <p:spPr>
            <a:xfrm>
              <a:off x="3150645" y="2951507"/>
              <a:ext cx="137842" cy="150455"/>
            </a:xfrm>
            <a:custGeom>
              <a:avLst/>
              <a:gdLst/>
              <a:ahLst/>
              <a:cxnLst/>
              <a:rect l="l" t="t" r="r" b="b"/>
              <a:pathLst>
                <a:path w="3224" h="3519" extrusionOk="0">
                  <a:moveTo>
                    <a:pt x="1611" y="0"/>
                  </a:moveTo>
                  <a:cubicBezTo>
                    <a:pt x="722" y="0"/>
                    <a:pt x="1" y="787"/>
                    <a:pt x="1" y="1759"/>
                  </a:cubicBezTo>
                  <a:cubicBezTo>
                    <a:pt x="1" y="2731"/>
                    <a:pt x="722" y="3518"/>
                    <a:pt x="1611" y="3518"/>
                  </a:cubicBezTo>
                  <a:cubicBezTo>
                    <a:pt x="2502" y="3518"/>
                    <a:pt x="3223" y="2731"/>
                    <a:pt x="3223" y="1759"/>
                  </a:cubicBezTo>
                  <a:cubicBezTo>
                    <a:pt x="3223" y="787"/>
                    <a:pt x="2502" y="0"/>
                    <a:pt x="161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4"/>
            <p:cNvSpPr/>
            <p:nvPr/>
          </p:nvSpPr>
          <p:spPr>
            <a:xfrm>
              <a:off x="3194811" y="2999649"/>
              <a:ext cx="49510" cy="54171"/>
            </a:xfrm>
            <a:custGeom>
              <a:avLst/>
              <a:gdLst/>
              <a:ahLst/>
              <a:cxnLst/>
              <a:rect l="l" t="t" r="r" b="b"/>
              <a:pathLst>
                <a:path w="1158" h="1267" extrusionOk="0">
                  <a:moveTo>
                    <a:pt x="578" y="0"/>
                  </a:moveTo>
                  <a:cubicBezTo>
                    <a:pt x="260" y="0"/>
                    <a:pt x="0" y="283"/>
                    <a:pt x="0" y="633"/>
                  </a:cubicBezTo>
                  <a:cubicBezTo>
                    <a:pt x="0" y="982"/>
                    <a:pt x="260" y="1266"/>
                    <a:pt x="578" y="1266"/>
                  </a:cubicBezTo>
                  <a:cubicBezTo>
                    <a:pt x="898" y="1266"/>
                    <a:pt x="1157" y="982"/>
                    <a:pt x="1157" y="633"/>
                  </a:cubicBezTo>
                  <a:cubicBezTo>
                    <a:pt x="1157" y="283"/>
                    <a:pt x="898" y="0"/>
                    <a:pt x="578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4"/>
            <p:cNvSpPr/>
            <p:nvPr/>
          </p:nvSpPr>
          <p:spPr>
            <a:xfrm>
              <a:off x="3485035" y="2935388"/>
              <a:ext cx="136559" cy="73410"/>
            </a:xfrm>
            <a:custGeom>
              <a:avLst/>
              <a:gdLst/>
              <a:ahLst/>
              <a:cxnLst/>
              <a:rect l="l" t="t" r="r" b="b"/>
              <a:pathLst>
                <a:path w="3194" h="1717" extrusionOk="0">
                  <a:moveTo>
                    <a:pt x="1619" y="0"/>
                  </a:moveTo>
                  <a:cubicBezTo>
                    <a:pt x="1619" y="0"/>
                    <a:pt x="1618" y="0"/>
                    <a:pt x="1617" y="0"/>
                  </a:cubicBezTo>
                  <a:cubicBezTo>
                    <a:pt x="1" y="1"/>
                    <a:pt x="1" y="1717"/>
                    <a:pt x="1" y="1717"/>
                  </a:cubicBezTo>
                  <a:lnTo>
                    <a:pt x="3194" y="1717"/>
                  </a:lnTo>
                  <a:cubicBezTo>
                    <a:pt x="3142" y="1002"/>
                    <a:pt x="2907" y="0"/>
                    <a:pt x="1619" y="0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4"/>
            <p:cNvSpPr/>
            <p:nvPr/>
          </p:nvSpPr>
          <p:spPr>
            <a:xfrm>
              <a:off x="2268342" y="3039198"/>
              <a:ext cx="608489" cy="70503"/>
            </a:xfrm>
            <a:custGeom>
              <a:avLst/>
              <a:gdLst/>
              <a:ahLst/>
              <a:cxnLst/>
              <a:rect l="l" t="t" r="r" b="b"/>
              <a:pathLst>
                <a:path w="14232" h="1649" extrusionOk="0">
                  <a:moveTo>
                    <a:pt x="0" y="1"/>
                  </a:moveTo>
                  <a:lnTo>
                    <a:pt x="0" y="1649"/>
                  </a:lnTo>
                  <a:lnTo>
                    <a:pt x="14231" y="1649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4"/>
            <p:cNvSpPr/>
            <p:nvPr/>
          </p:nvSpPr>
          <p:spPr>
            <a:xfrm>
              <a:off x="2440176" y="3039198"/>
              <a:ext cx="485825" cy="70503"/>
            </a:xfrm>
            <a:custGeom>
              <a:avLst/>
              <a:gdLst/>
              <a:ahLst/>
              <a:cxnLst/>
              <a:rect l="l" t="t" r="r" b="b"/>
              <a:pathLst>
                <a:path w="11363" h="1649" extrusionOk="0">
                  <a:moveTo>
                    <a:pt x="1" y="1"/>
                  </a:moveTo>
                  <a:lnTo>
                    <a:pt x="1" y="1649"/>
                  </a:lnTo>
                  <a:lnTo>
                    <a:pt x="11362" y="1649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4"/>
            <p:cNvSpPr/>
            <p:nvPr/>
          </p:nvSpPr>
          <p:spPr>
            <a:xfrm>
              <a:off x="3659563" y="3083877"/>
              <a:ext cx="131472" cy="17059"/>
            </a:xfrm>
            <a:custGeom>
              <a:avLst/>
              <a:gdLst/>
              <a:ahLst/>
              <a:cxnLst/>
              <a:rect l="l" t="t" r="r" b="b"/>
              <a:pathLst>
                <a:path w="3075" h="399" extrusionOk="0">
                  <a:moveTo>
                    <a:pt x="0" y="1"/>
                  </a:moveTo>
                  <a:lnTo>
                    <a:pt x="0" y="398"/>
                  </a:lnTo>
                  <a:lnTo>
                    <a:pt x="3074" y="398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4"/>
            <p:cNvSpPr/>
            <p:nvPr/>
          </p:nvSpPr>
          <p:spPr>
            <a:xfrm>
              <a:off x="3688252" y="3083877"/>
              <a:ext cx="102783" cy="17059"/>
            </a:xfrm>
            <a:custGeom>
              <a:avLst/>
              <a:gdLst/>
              <a:ahLst/>
              <a:cxnLst/>
              <a:rect l="l" t="t" r="r" b="b"/>
              <a:pathLst>
                <a:path w="2404" h="399" extrusionOk="0">
                  <a:moveTo>
                    <a:pt x="1" y="1"/>
                  </a:moveTo>
                  <a:lnTo>
                    <a:pt x="1" y="398"/>
                  </a:lnTo>
                  <a:lnTo>
                    <a:pt x="2403" y="39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4"/>
            <p:cNvSpPr/>
            <p:nvPr/>
          </p:nvSpPr>
          <p:spPr>
            <a:xfrm>
              <a:off x="3453439" y="2885663"/>
              <a:ext cx="520799" cy="206549"/>
            </a:xfrm>
            <a:custGeom>
              <a:avLst/>
              <a:gdLst/>
              <a:ahLst/>
              <a:cxnLst/>
              <a:rect l="l" t="t" r="r" b="b"/>
              <a:pathLst>
                <a:path w="12181" h="4831" extrusionOk="0">
                  <a:moveTo>
                    <a:pt x="5793" y="0"/>
                  </a:moveTo>
                  <a:cubicBezTo>
                    <a:pt x="4612" y="0"/>
                    <a:pt x="3640" y="755"/>
                    <a:pt x="3493" y="1730"/>
                  </a:cubicBezTo>
                  <a:cubicBezTo>
                    <a:pt x="3473" y="1730"/>
                    <a:pt x="3454" y="1728"/>
                    <a:pt x="3437" y="1728"/>
                  </a:cubicBezTo>
                  <a:cubicBezTo>
                    <a:pt x="1985" y="1728"/>
                    <a:pt x="810" y="2736"/>
                    <a:pt x="810" y="3979"/>
                  </a:cubicBezTo>
                  <a:cubicBezTo>
                    <a:pt x="810" y="4059"/>
                    <a:pt x="815" y="4137"/>
                    <a:pt x="826" y="4215"/>
                  </a:cubicBezTo>
                  <a:cubicBezTo>
                    <a:pt x="440" y="4282"/>
                    <a:pt x="128" y="4520"/>
                    <a:pt x="1" y="4831"/>
                  </a:cubicBezTo>
                  <a:lnTo>
                    <a:pt x="12080" y="4831"/>
                  </a:lnTo>
                  <a:cubicBezTo>
                    <a:pt x="12145" y="4650"/>
                    <a:pt x="12180" y="4458"/>
                    <a:pt x="12180" y="4260"/>
                  </a:cubicBezTo>
                  <a:cubicBezTo>
                    <a:pt x="12179" y="3301"/>
                    <a:pt x="11361" y="2508"/>
                    <a:pt x="10291" y="2358"/>
                  </a:cubicBezTo>
                  <a:cubicBezTo>
                    <a:pt x="10291" y="2350"/>
                    <a:pt x="10292" y="2340"/>
                    <a:pt x="10292" y="2331"/>
                  </a:cubicBezTo>
                  <a:cubicBezTo>
                    <a:pt x="10292" y="1712"/>
                    <a:pt x="9706" y="1209"/>
                    <a:pt x="8984" y="1209"/>
                  </a:cubicBezTo>
                  <a:cubicBezTo>
                    <a:pt x="8619" y="1209"/>
                    <a:pt x="8290" y="1336"/>
                    <a:pt x="8054" y="1541"/>
                  </a:cubicBezTo>
                  <a:cubicBezTo>
                    <a:pt x="7816" y="659"/>
                    <a:pt x="6895" y="0"/>
                    <a:pt x="5793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4"/>
            <p:cNvSpPr/>
            <p:nvPr/>
          </p:nvSpPr>
          <p:spPr>
            <a:xfrm>
              <a:off x="2882311" y="2669193"/>
              <a:ext cx="655306" cy="185685"/>
            </a:xfrm>
            <a:custGeom>
              <a:avLst/>
              <a:gdLst/>
              <a:ahLst/>
              <a:cxnLst/>
              <a:rect l="l" t="t" r="r" b="b"/>
              <a:pathLst>
                <a:path w="15327" h="4343" extrusionOk="0">
                  <a:moveTo>
                    <a:pt x="5400" y="0"/>
                  </a:moveTo>
                  <a:cubicBezTo>
                    <a:pt x="5221" y="0"/>
                    <a:pt x="5044" y="1"/>
                    <a:pt x="4869" y="4"/>
                  </a:cubicBezTo>
                  <a:cubicBezTo>
                    <a:pt x="3785" y="19"/>
                    <a:pt x="4144" y="499"/>
                    <a:pt x="3301" y="1244"/>
                  </a:cubicBezTo>
                  <a:cubicBezTo>
                    <a:pt x="2149" y="2263"/>
                    <a:pt x="0" y="4343"/>
                    <a:pt x="0" y="4343"/>
                  </a:cubicBezTo>
                  <a:lnTo>
                    <a:pt x="15326" y="4182"/>
                  </a:lnTo>
                  <a:cubicBezTo>
                    <a:pt x="15326" y="4182"/>
                    <a:pt x="12706" y="477"/>
                    <a:pt x="10668" y="259"/>
                  </a:cubicBezTo>
                  <a:cubicBezTo>
                    <a:pt x="9570" y="143"/>
                    <a:pt x="7362" y="0"/>
                    <a:pt x="5400" y="0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4"/>
            <p:cNvSpPr/>
            <p:nvPr/>
          </p:nvSpPr>
          <p:spPr>
            <a:xfrm>
              <a:off x="2661821" y="2838248"/>
              <a:ext cx="993327" cy="201034"/>
            </a:xfrm>
            <a:custGeom>
              <a:avLst/>
              <a:gdLst/>
              <a:ahLst/>
              <a:cxnLst/>
              <a:rect l="l" t="t" r="r" b="b"/>
              <a:pathLst>
                <a:path w="23233" h="4702" extrusionOk="0">
                  <a:moveTo>
                    <a:pt x="21468" y="0"/>
                  </a:moveTo>
                  <a:cubicBezTo>
                    <a:pt x="21459" y="0"/>
                    <a:pt x="21450" y="0"/>
                    <a:pt x="21441" y="1"/>
                  </a:cubicBezTo>
                  <a:cubicBezTo>
                    <a:pt x="19212" y="52"/>
                    <a:pt x="6404" y="348"/>
                    <a:pt x="3878" y="544"/>
                  </a:cubicBezTo>
                  <a:cubicBezTo>
                    <a:pt x="0" y="844"/>
                    <a:pt x="864" y="4702"/>
                    <a:pt x="864" y="4702"/>
                  </a:cubicBezTo>
                  <a:lnTo>
                    <a:pt x="2867" y="4702"/>
                  </a:lnTo>
                  <a:lnTo>
                    <a:pt x="23010" y="4227"/>
                  </a:lnTo>
                  <a:cubicBezTo>
                    <a:pt x="23232" y="2624"/>
                    <a:pt x="22975" y="1258"/>
                    <a:pt x="22730" y="720"/>
                  </a:cubicBezTo>
                  <a:cubicBezTo>
                    <a:pt x="22522" y="267"/>
                    <a:pt x="21942" y="0"/>
                    <a:pt x="21468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4"/>
            <p:cNvSpPr/>
            <p:nvPr/>
          </p:nvSpPr>
          <p:spPr>
            <a:xfrm>
              <a:off x="2679222" y="2667483"/>
              <a:ext cx="655306" cy="187395"/>
            </a:xfrm>
            <a:custGeom>
              <a:avLst/>
              <a:gdLst/>
              <a:ahLst/>
              <a:cxnLst/>
              <a:rect l="l" t="t" r="r" b="b"/>
              <a:pathLst>
                <a:path w="15327" h="4383" extrusionOk="0">
                  <a:moveTo>
                    <a:pt x="8343" y="0"/>
                  </a:moveTo>
                  <a:cubicBezTo>
                    <a:pt x="7536" y="0"/>
                    <a:pt x="6722" y="26"/>
                    <a:pt x="6062" y="58"/>
                  </a:cubicBezTo>
                  <a:cubicBezTo>
                    <a:pt x="4980" y="111"/>
                    <a:pt x="4144" y="539"/>
                    <a:pt x="3300" y="1284"/>
                  </a:cubicBezTo>
                  <a:cubicBezTo>
                    <a:pt x="2148" y="2303"/>
                    <a:pt x="0" y="4383"/>
                    <a:pt x="0" y="4383"/>
                  </a:cubicBezTo>
                  <a:lnTo>
                    <a:pt x="15326" y="4222"/>
                  </a:lnTo>
                  <a:cubicBezTo>
                    <a:pt x="15326" y="4222"/>
                    <a:pt x="13064" y="537"/>
                    <a:pt x="11047" y="165"/>
                  </a:cubicBezTo>
                  <a:cubicBezTo>
                    <a:pt x="10373" y="42"/>
                    <a:pt x="9363" y="0"/>
                    <a:pt x="8343" y="0"/>
                  </a:cubicBezTo>
                  <a:close/>
                </a:path>
              </a:pathLst>
            </a:custGeom>
            <a:solidFill>
              <a:srgbClr val="FF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4"/>
            <p:cNvSpPr/>
            <p:nvPr/>
          </p:nvSpPr>
          <p:spPr>
            <a:xfrm>
              <a:off x="2427563" y="2838932"/>
              <a:ext cx="1036595" cy="200350"/>
            </a:xfrm>
            <a:custGeom>
              <a:avLst/>
              <a:gdLst/>
              <a:ahLst/>
              <a:cxnLst/>
              <a:rect l="l" t="t" r="r" b="b"/>
              <a:pathLst>
                <a:path w="24245" h="4686" extrusionOk="0">
                  <a:moveTo>
                    <a:pt x="21621" y="0"/>
                  </a:moveTo>
                  <a:cubicBezTo>
                    <a:pt x="21617" y="0"/>
                    <a:pt x="21613" y="0"/>
                    <a:pt x="21610" y="0"/>
                  </a:cubicBezTo>
                  <a:cubicBezTo>
                    <a:pt x="17903" y="71"/>
                    <a:pt x="6400" y="257"/>
                    <a:pt x="4011" y="435"/>
                  </a:cubicBezTo>
                  <a:cubicBezTo>
                    <a:pt x="1" y="735"/>
                    <a:pt x="1153" y="4686"/>
                    <a:pt x="1153" y="4686"/>
                  </a:cubicBezTo>
                  <a:lnTo>
                    <a:pt x="24015" y="4525"/>
                  </a:lnTo>
                  <a:cubicBezTo>
                    <a:pt x="24245" y="2924"/>
                    <a:pt x="24173" y="1790"/>
                    <a:pt x="23929" y="1249"/>
                  </a:cubicBezTo>
                  <a:cubicBezTo>
                    <a:pt x="23497" y="288"/>
                    <a:pt x="21988" y="0"/>
                    <a:pt x="21621" y="0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4"/>
            <p:cNvSpPr/>
            <p:nvPr/>
          </p:nvSpPr>
          <p:spPr>
            <a:xfrm>
              <a:off x="3006131" y="2703226"/>
              <a:ext cx="6969" cy="331223"/>
            </a:xfrm>
            <a:custGeom>
              <a:avLst/>
              <a:gdLst/>
              <a:ahLst/>
              <a:cxnLst/>
              <a:rect l="l" t="t" r="r" b="b"/>
              <a:pathLst>
                <a:path w="163" h="7747" extrusionOk="0">
                  <a:moveTo>
                    <a:pt x="80" y="1"/>
                  </a:moveTo>
                  <a:lnTo>
                    <a:pt x="1" y="2"/>
                  </a:lnTo>
                  <a:lnTo>
                    <a:pt x="84" y="7747"/>
                  </a:lnTo>
                  <a:lnTo>
                    <a:pt x="163" y="774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4"/>
            <p:cNvSpPr/>
            <p:nvPr/>
          </p:nvSpPr>
          <p:spPr>
            <a:xfrm>
              <a:off x="2916216" y="2876428"/>
              <a:ext cx="78926" cy="10817"/>
            </a:xfrm>
            <a:custGeom>
              <a:avLst/>
              <a:gdLst/>
              <a:ahLst/>
              <a:cxnLst/>
              <a:rect l="l" t="t" r="r" b="b"/>
              <a:pathLst>
                <a:path w="1846" h="253" extrusionOk="0">
                  <a:moveTo>
                    <a:pt x="4" y="0"/>
                  </a:moveTo>
                  <a:cubicBezTo>
                    <a:pt x="2" y="0"/>
                    <a:pt x="0" y="3"/>
                    <a:pt x="0" y="4"/>
                  </a:cubicBezTo>
                  <a:lnTo>
                    <a:pt x="0" y="248"/>
                  </a:lnTo>
                  <a:cubicBezTo>
                    <a:pt x="0" y="251"/>
                    <a:pt x="3" y="252"/>
                    <a:pt x="4" y="252"/>
                  </a:cubicBezTo>
                  <a:lnTo>
                    <a:pt x="1841" y="252"/>
                  </a:lnTo>
                  <a:cubicBezTo>
                    <a:pt x="1842" y="252"/>
                    <a:pt x="1844" y="251"/>
                    <a:pt x="1845" y="248"/>
                  </a:cubicBezTo>
                  <a:lnTo>
                    <a:pt x="1845" y="4"/>
                  </a:lnTo>
                  <a:cubicBezTo>
                    <a:pt x="1845" y="2"/>
                    <a:pt x="1842" y="0"/>
                    <a:pt x="1841" y="0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4"/>
            <p:cNvSpPr/>
            <p:nvPr/>
          </p:nvSpPr>
          <p:spPr>
            <a:xfrm>
              <a:off x="2916216" y="2876428"/>
              <a:ext cx="70717" cy="10817"/>
            </a:xfrm>
            <a:custGeom>
              <a:avLst/>
              <a:gdLst/>
              <a:ahLst/>
              <a:cxnLst/>
              <a:rect l="l" t="t" r="r" b="b"/>
              <a:pathLst>
                <a:path w="1654" h="253" extrusionOk="0">
                  <a:moveTo>
                    <a:pt x="4" y="0"/>
                  </a:moveTo>
                  <a:cubicBezTo>
                    <a:pt x="2" y="0"/>
                    <a:pt x="0" y="3"/>
                    <a:pt x="0" y="4"/>
                  </a:cubicBezTo>
                  <a:lnTo>
                    <a:pt x="0" y="248"/>
                  </a:lnTo>
                  <a:cubicBezTo>
                    <a:pt x="0" y="251"/>
                    <a:pt x="3" y="252"/>
                    <a:pt x="4" y="252"/>
                  </a:cubicBezTo>
                  <a:lnTo>
                    <a:pt x="1649" y="252"/>
                  </a:lnTo>
                  <a:cubicBezTo>
                    <a:pt x="1650" y="252"/>
                    <a:pt x="1652" y="251"/>
                    <a:pt x="1653" y="248"/>
                  </a:cubicBezTo>
                  <a:lnTo>
                    <a:pt x="1653" y="4"/>
                  </a:lnTo>
                  <a:cubicBezTo>
                    <a:pt x="1653" y="2"/>
                    <a:pt x="1650" y="0"/>
                    <a:pt x="1649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4"/>
            <p:cNvSpPr/>
            <p:nvPr/>
          </p:nvSpPr>
          <p:spPr>
            <a:xfrm>
              <a:off x="3224654" y="2876428"/>
              <a:ext cx="78883" cy="10817"/>
            </a:xfrm>
            <a:custGeom>
              <a:avLst/>
              <a:gdLst/>
              <a:ahLst/>
              <a:cxnLst/>
              <a:rect l="l" t="t" r="r" b="b"/>
              <a:pathLst>
                <a:path w="1845" h="253" extrusionOk="0">
                  <a:moveTo>
                    <a:pt x="4" y="0"/>
                  </a:moveTo>
                  <a:cubicBezTo>
                    <a:pt x="2" y="0"/>
                    <a:pt x="1" y="3"/>
                    <a:pt x="1" y="4"/>
                  </a:cubicBezTo>
                  <a:lnTo>
                    <a:pt x="1" y="248"/>
                  </a:lnTo>
                  <a:cubicBezTo>
                    <a:pt x="1" y="251"/>
                    <a:pt x="3" y="252"/>
                    <a:pt x="4" y="252"/>
                  </a:cubicBezTo>
                  <a:lnTo>
                    <a:pt x="1841" y="252"/>
                  </a:lnTo>
                  <a:cubicBezTo>
                    <a:pt x="1843" y="252"/>
                    <a:pt x="1844" y="251"/>
                    <a:pt x="1845" y="248"/>
                  </a:cubicBezTo>
                  <a:lnTo>
                    <a:pt x="1845" y="4"/>
                  </a:lnTo>
                  <a:cubicBezTo>
                    <a:pt x="1845" y="2"/>
                    <a:pt x="1843" y="0"/>
                    <a:pt x="1841" y="0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4"/>
            <p:cNvSpPr/>
            <p:nvPr/>
          </p:nvSpPr>
          <p:spPr>
            <a:xfrm>
              <a:off x="2583621" y="2910718"/>
              <a:ext cx="228910" cy="98080"/>
            </a:xfrm>
            <a:custGeom>
              <a:avLst/>
              <a:gdLst/>
              <a:ahLst/>
              <a:cxnLst/>
              <a:rect l="l" t="t" r="r" b="b"/>
              <a:pathLst>
                <a:path w="5354" h="2294" extrusionOk="0">
                  <a:moveTo>
                    <a:pt x="2827" y="0"/>
                  </a:moveTo>
                  <a:cubicBezTo>
                    <a:pt x="248" y="0"/>
                    <a:pt x="4" y="2263"/>
                    <a:pt x="1" y="2286"/>
                  </a:cubicBezTo>
                  <a:lnTo>
                    <a:pt x="81" y="2294"/>
                  </a:lnTo>
                  <a:cubicBezTo>
                    <a:pt x="83" y="2272"/>
                    <a:pt x="319" y="79"/>
                    <a:pt x="2827" y="79"/>
                  </a:cubicBezTo>
                  <a:lnTo>
                    <a:pt x="2831" y="79"/>
                  </a:lnTo>
                  <a:cubicBezTo>
                    <a:pt x="3893" y="80"/>
                    <a:pt x="5169" y="660"/>
                    <a:pt x="5275" y="2293"/>
                  </a:cubicBezTo>
                  <a:lnTo>
                    <a:pt x="5354" y="2288"/>
                  </a:lnTo>
                  <a:cubicBezTo>
                    <a:pt x="5245" y="601"/>
                    <a:pt x="3927" y="1"/>
                    <a:pt x="2831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4"/>
            <p:cNvSpPr/>
            <p:nvPr/>
          </p:nvSpPr>
          <p:spPr>
            <a:xfrm>
              <a:off x="3097756" y="2910718"/>
              <a:ext cx="227499" cy="98080"/>
            </a:xfrm>
            <a:custGeom>
              <a:avLst/>
              <a:gdLst/>
              <a:ahLst/>
              <a:cxnLst/>
              <a:rect l="l" t="t" r="r" b="b"/>
              <a:pathLst>
                <a:path w="5321" h="2294" extrusionOk="0">
                  <a:moveTo>
                    <a:pt x="2809" y="0"/>
                  </a:moveTo>
                  <a:cubicBezTo>
                    <a:pt x="246" y="0"/>
                    <a:pt x="3" y="2263"/>
                    <a:pt x="1" y="2286"/>
                  </a:cubicBezTo>
                  <a:lnTo>
                    <a:pt x="80" y="2294"/>
                  </a:lnTo>
                  <a:cubicBezTo>
                    <a:pt x="89" y="2203"/>
                    <a:pt x="318" y="79"/>
                    <a:pt x="2809" y="79"/>
                  </a:cubicBezTo>
                  <a:lnTo>
                    <a:pt x="2813" y="79"/>
                  </a:lnTo>
                  <a:cubicBezTo>
                    <a:pt x="3867" y="80"/>
                    <a:pt x="5138" y="660"/>
                    <a:pt x="5242" y="2293"/>
                  </a:cubicBezTo>
                  <a:lnTo>
                    <a:pt x="5320" y="2288"/>
                  </a:lnTo>
                  <a:cubicBezTo>
                    <a:pt x="5212" y="601"/>
                    <a:pt x="3903" y="1"/>
                    <a:pt x="2813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4"/>
            <p:cNvSpPr/>
            <p:nvPr/>
          </p:nvSpPr>
          <p:spPr>
            <a:xfrm>
              <a:off x="2470276" y="2893231"/>
              <a:ext cx="62722" cy="35016"/>
            </a:xfrm>
            <a:custGeom>
              <a:avLst/>
              <a:gdLst/>
              <a:ahLst/>
              <a:cxnLst/>
              <a:rect l="l" t="t" r="r" b="b"/>
              <a:pathLst>
                <a:path w="1467" h="819" extrusionOk="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808"/>
                  </a:lnTo>
                  <a:cubicBezTo>
                    <a:pt x="0" y="813"/>
                    <a:pt x="4" y="818"/>
                    <a:pt x="11" y="818"/>
                  </a:cubicBezTo>
                  <a:lnTo>
                    <a:pt x="1456" y="818"/>
                  </a:lnTo>
                  <a:cubicBezTo>
                    <a:pt x="1462" y="818"/>
                    <a:pt x="1467" y="813"/>
                    <a:pt x="1466" y="808"/>
                  </a:cubicBezTo>
                  <a:lnTo>
                    <a:pt x="1466" y="11"/>
                  </a:lnTo>
                  <a:cubicBezTo>
                    <a:pt x="1466" y="6"/>
                    <a:pt x="1461" y="0"/>
                    <a:pt x="1455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4"/>
            <p:cNvSpPr/>
            <p:nvPr/>
          </p:nvSpPr>
          <p:spPr>
            <a:xfrm>
              <a:off x="2753959" y="2695487"/>
              <a:ext cx="241181" cy="133438"/>
            </a:xfrm>
            <a:custGeom>
              <a:avLst/>
              <a:gdLst/>
              <a:ahLst/>
              <a:cxnLst/>
              <a:rect l="l" t="t" r="r" b="b"/>
              <a:pathLst>
                <a:path w="5641" h="3121" extrusionOk="0">
                  <a:moveTo>
                    <a:pt x="5237" y="0"/>
                  </a:moveTo>
                  <a:cubicBezTo>
                    <a:pt x="4775" y="0"/>
                    <a:pt x="4041" y="4"/>
                    <a:pt x="3726" y="28"/>
                  </a:cubicBezTo>
                  <a:cubicBezTo>
                    <a:pt x="2201" y="143"/>
                    <a:pt x="1" y="3121"/>
                    <a:pt x="1" y="3121"/>
                  </a:cubicBezTo>
                  <a:lnTo>
                    <a:pt x="5640" y="2982"/>
                  </a:lnTo>
                  <a:lnTo>
                    <a:pt x="5640" y="1"/>
                  </a:lnTo>
                  <a:cubicBezTo>
                    <a:pt x="5640" y="1"/>
                    <a:pt x="5474" y="0"/>
                    <a:pt x="5237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4"/>
            <p:cNvSpPr/>
            <p:nvPr/>
          </p:nvSpPr>
          <p:spPr>
            <a:xfrm>
              <a:off x="2767512" y="2695487"/>
              <a:ext cx="227628" cy="133438"/>
            </a:xfrm>
            <a:custGeom>
              <a:avLst/>
              <a:gdLst/>
              <a:ahLst/>
              <a:cxnLst/>
              <a:rect l="l" t="t" r="r" b="b"/>
              <a:pathLst>
                <a:path w="5324" h="3121" extrusionOk="0">
                  <a:moveTo>
                    <a:pt x="5027" y="0"/>
                  </a:moveTo>
                  <a:cubicBezTo>
                    <a:pt x="4684" y="0"/>
                    <a:pt x="4130" y="4"/>
                    <a:pt x="3833" y="28"/>
                  </a:cubicBezTo>
                  <a:cubicBezTo>
                    <a:pt x="2394" y="143"/>
                    <a:pt x="0" y="3121"/>
                    <a:pt x="0" y="3121"/>
                  </a:cubicBezTo>
                  <a:lnTo>
                    <a:pt x="5323" y="2982"/>
                  </a:lnTo>
                  <a:lnTo>
                    <a:pt x="5323" y="1"/>
                  </a:lnTo>
                  <a:cubicBezTo>
                    <a:pt x="5323" y="1"/>
                    <a:pt x="5203" y="0"/>
                    <a:pt x="5027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4"/>
            <p:cNvSpPr/>
            <p:nvPr/>
          </p:nvSpPr>
          <p:spPr>
            <a:xfrm>
              <a:off x="3023447" y="2695573"/>
              <a:ext cx="249775" cy="127495"/>
            </a:xfrm>
            <a:custGeom>
              <a:avLst/>
              <a:gdLst/>
              <a:ahLst/>
              <a:cxnLst/>
              <a:rect l="l" t="t" r="r" b="b"/>
              <a:pathLst>
                <a:path w="5842" h="2982" extrusionOk="0">
                  <a:moveTo>
                    <a:pt x="708" y="0"/>
                  </a:moveTo>
                  <a:cubicBezTo>
                    <a:pt x="67" y="0"/>
                    <a:pt x="0" y="50"/>
                    <a:pt x="0" y="50"/>
                  </a:cubicBezTo>
                  <a:lnTo>
                    <a:pt x="0" y="2982"/>
                  </a:lnTo>
                  <a:lnTo>
                    <a:pt x="5841" y="2953"/>
                  </a:lnTo>
                  <a:cubicBezTo>
                    <a:pt x="5841" y="2953"/>
                    <a:pt x="3469" y="110"/>
                    <a:pt x="1801" y="31"/>
                  </a:cubicBezTo>
                  <a:cubicBezTo>
                    <a:pt x="1321" y="9"/>
                    <a:pt x="968" y="0"/>
                    <a:pt x="708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4"/>
            <p:cNvSpPr/>
            <p:nvPr/>
          </p:nvSpPr>
          <p:spPr>
            <a:xfrm>
              <a:off x="3034905" y="2695573"/>
              <a:ext cx="238316" cy="127495"/>
            </a:xfrm>
            <a:custGeom>
              <a:avLst/>
              <a:gdLst/>
              <a:ahLst/>
              <a:cxnLst/>
              <a:rect l="l" t="t" r="r" b="b"/>
              <a:pathLst>
                <a:path w="5574" h="2982" extrusionOk="0">
                  <a:moveTo>
                    <a:pt x="676" y="0"/>
                  </a:moveTo>
                  <a:cubicBezTo>
                    <a:pt x="64" y="0"/>
                    <a:pt x="0" y="50"/>
                    <a:pt x="0" y="50"/>
                  </a:cubicBezTo>
                  <a:lnTo>
                    <a:pt x="0" y="2982"/>
                  </a:lnTo>
                  <a:lnTo>
                    <a:pt x="5573" y="2953"/>
                  </a:lnTo>
                  <a:cubicBezTo>
                    <a:pt x="5573" y="2953"/>
                    <a:pt x="3310" y="110"/>
                    <a:pt x="1718" y="31"/>
                  </a:cubicBezTo>
                  <a:cubicBezTo>
                    <a:pt x="1260" y="9"/>
                    <a:pt x="923" y="0"/>
                    <a:pt x="676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4"/>
            <p:cNvSpPr/>
            <p:nvPr/>
          </p:nvSpPr>
          <p:spPr>
            <a:xfrm>
              <a:off x="2702524" y="2852827"/>
              <a:ext cx="3976" cy="57890"/>
            </a:xfrm>
            <a:custGeom>
              <a:avLst/>
              <a:gdLst/>
              <a:ahLst/>
              <a:cxnLst/>
              <a:rect l="l" t="t" r="r" b="b"/>
              <a:pathLst>
                <a:path w="93" h="1354" extrusionOk="0">
                  <a:moveTo>
                    <a:pt x="0" y="0"/>
                  </a:moveTo>
                  <a:lnTo>
                    <a:pt x="0" y="1353"/>
                  </a:lnTo>
                  <a:lnTo>
                    <a:pt x="92" y="135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4"/>
            <p:cNvSpPr/>
            <p:nvPr/>
          </p:nvSpPr>
          <p:spPr>
            <a:xfrm>
              <a:off x="3209519" y="2841454"/>
              <a:ext cx="4019" cy="72726"/>
            </a:xfrm>
            <a:custGeom>
              <a:avLst/>
              <a:gdLst/>
              <a:ahLst/>
              <a:cxnLst/>
              <a:rect l="l" t="t" r="r" b="b"/>
              <a:pathLst>
                <a:path w="94" h="1701" extrusionOk="0">
                  <a:moveTo>
                    <a:pt x="1" y="0"/>
                  </a:moveTo>
                  <a:lnTo>
                    <a:pt x="1" y="1700"/>
                  </a:lnTo>
                  <a:lnTo>
                    <a:pt x="93" y="170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4"/>
            <p:cNvSpPr/>
            <p:nvPr/>
          </p:nvSpPr>
          <p:spPr>
            <a:xfrm>
              <a:off x="3417909" y="2862233"/>
              <a:ext cx="213219" cy="8123"/>
            </a:xfrm>
            <a:custGeom>
              <a:avLst/>
              <a:gdLst/>
              <a:ahLst/>
              <a:cxnLst/>
              <a:rect l="l" t="t" r="r" b="b"/>
              <a:pathLst>
                <a:path w="4987" h="190" extrusionOk="0">
                  <a:moveTo>
                    <a:pt x="4985" y="0"/>
                  </a:moveTo>
                  <a:lnTo>
                    <a:pt x="0" y="98"/>
                  </a:lnTo>
                  <a:lnTo>
                    <a:pt x="2" y="190"/>
                  </a:lnTo>
                  <a:lnTo>
                    <a:pt x="4987" y="92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4"/>
            <p:cNvSpPr/>
            <p:nvPr/>
          </p:nvSpPr>
          <p:spPr>
            <a:xfrm>
              <a:off x="3404912" y="2877454"/>
              <a:ext cx="62636" cy="34931"/>
            </a:xfrm>
            <a:custGeom>
              <a:avLst/>
              <a:gdLst/>
              <a:ahLst/>
              <a:cxnLst/>
              <a:rect l="l" t="t" r="r" b="b"/>
              <a:pathLst>
                <a:path w="1465" h="817" extrusionOk="0">
                  <a:moveTo>
                    <a:pt x="11" y="0"/>
                  </a:moveTo>
                  <a:cubicBezTo>
                    <a:pt x="5" y="0"/>
                    <a:pt x="0" y="4"/>
                    <a:pt x="0" y="10"/>
                  </a:cubicBezTo>
                  <a:lnTo>
                    <a:pt x="0" y="806"/>
                  </a:lnTo>
                  <a:cubicBezTo>
                    <a:pt x="0" y="812"/>
                    <a:pt x="4" y="817"/>
                    <a:pt x="11" y="817"/>
                  </a:cubicBezTo>
                  <a:lnTo>
                    <a:pt x="1454" y="817"/>
                  </a:lnTo>
                  <a:cubicBezTo>
                    <a:pt x="1459" y="817"/>
                    <a:pt x="1465" y="812"/>
                    <a:pt x="1465" y="806"/>
                  </a:cubicBezTo>
                  <a:lnTo>
                    <a:pt x="1465" y="10"/>
                  </a:lnTo>
                  <a:cubicBezTo>
                    <a:pt x="1465" y="5"/>
                    <a:pt x="1461" y="0"/>
                    <a:pt x="1454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4"/>
            <p:cNvSpPr/>
            <p:nvPr/>
          </p:nvSpPr>
          <p:spPr>
            <a:xfrm>
              <a:off x="3597824" y="2877454"/>
              <a:ext cx="62636" cy="34931"/>
            </a:xfrm>
            <a:custGeom>
              <a:avLst/>
              <a:gdLst/>
              <a:ahLst/>
              <a:cxnLst/>
              <a:rect l="l" t="t" r="r" b="b"/>
              <a:pathLst>
                <a:path w="1465" h="817" extrusionOk="0">
                  <a:moveTo>
                    <a:pt x="11" y="0"/>
                  </a:moveTo>
                  <a:cubicBezTo>
                    <a:pt x="6" y="0"/>
                    <a:pt x="1" y="4"/>
                    <a:pt x="1" y="10"/>
                  </a:cubicBezTo>
                  <a:lnTo>
                    <a:pt x="1" y="806"/>
                  </a:lnTo>
                  <a:cubicBezTo>
                    <a:pt x="1" y="812"/>
                    <a:pt x="4" y="817"/>
                    <a:pt x="11" y="817"/>
                  </a:cubicBezTo>
                  <a:lnTo>
                    <a:pt x="1455" y="817"/>
                  </a:lnTo>
                  <a:cubicBezTo>
                    <a:pt x="1461" y="817"/>
                    <a:pt x="1465" y="812"/>
                    <a:pt x="1465" y="806"/>
                  </a:cubicBezTo>
                  <a:lnTo>
                    <a:pt x="1465" y="10"/>
                  </a:lnTo>
                  <a:cubicBezTo>
                    <a:pt x="1465" y="5"/>
                    <a:pt x="1461" y="0"/>
                    <a:pt x="1455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4"/>
            <p:cNvSpPr/>
            <p:nvPr/>
          </p:nvSpPr>
          <p:spPr>
            <a:xfrm>
              <a:off x="3219780" y="2695530"/>
              <a:ext cx="275214" cy="135961"/>
            </a:xfrm>
            <a:custGeom>
              <a:avLst/>
              <a:gdLst/>
              <a:ahLst/>
              <a:cxnLst/>
              <a:rect l="l" t="t" r="r" b="b"/>
              <a:pathLst>
                <a:path w="6437" h="3180" extrusionOk="0">
                  <a:moveTo>
                    <a:pt x="1" y="0"/>
                  </a:moveTo>
                  <a:lnTo>
                    <a:pt x="1" y="0"/>
                  </a:lnTo>
                  <a:cubicBezTo>
                    <a:pt x="130" y="103"/>
                    <a:pt x="1772" y="1345"/>
                    <a:pt x="2920" y="3180"/>
                  </a:cubicBezTo>
                  <a:lnTo>
                    <a:pt x="6437" y="3057"/>
                  </a:lnTo>
                  <a:cubicBezTo>
                    <a:pt x="6437" y="3057"/>
                    <a:pt x="4921" y="848"/>
                    <a:pt x="3265" y="4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4"/>
            <p:cNvSpPr/>
            <p:nvPr/>
          </p:nvSpPr>
          <p:spPr>
            <a:xfrm>
              <a:off x="3219780" y="2695530"/>
              <a:ext cx="265380" cy="135961"/>
            </a:xfrm>
            <a:custGeom>
              <a:avLst/>
              <a:gdLst/>
              <a:ahLst/>
              <a:cxnLst/>
              <a:rect l="l" t="t" r="r" b="b"/>
              <a:pathLst>
                <a:path w="6207" h="3180" extrusionOk="0">
                  <a:moveTo>
                    <a:pt x="1" y="0"/>
                  </a:moveTo>
                  <a:cubicBezTo>
                    <a:pt x="130" y="103"/>
                    <a:pt x="1772" y="1345"/>
                    <a:pt x="2920" y="3180"/>
                  </a:cubicBezTo>
                  <a:lnTo>
                    <a:pt x="6207" y="3066"/>
                  </a:lnTo>
                  <a:cubicBezTo>
                    <a:pt x="6207" y="3066"/>
                    <a:pt x="4708" y="846"/>
                    <a:pt x="3053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4"/>
            <p:cNvSpPr/>
            <p:nvPr/>
          </p:nvSpPr>
          <p:spPr>
            <a:xfrm>
              <a:off x="2299040" y="2268831"/>
              <a:ext cx="538841" cy="840863"/>
            </a:xfrm>
            <a:custGeom>
              <a:avLst/>
              <a:gdLst/>
              <a:ahLst/>
              <a:cxnLst/>
              <a:rect l="l" t="t" r="r" b="b"/>
              <a:pathLst>
                <a:path w="12603" h="19667" extrusionOk="0">
                  <a:moveTo>
                    <a:pt x="0" y="1"/>
                  </a:moveTo>
                  <a:lnTo>
                    <a:pt x="0" y="19667"/>
                  </a:lnTo>
                  <a:lnTo>
                    <a:pt x="12602" y="1966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4"/>
            <p:cNvSpPr/>
            <p:nvPr/>
          </p:nvSpPr>
          <p:spPr>
            <a:xfrm>
              <a:off x="2299040" y="2721739"/>
              <a:ext cx="538841" cy="317499"/>
            </a:xfrm>
            <a:custGeom>
              <a:avLst/>
              <a:gdLst/>
              <a:ahLst/>
              <a:cxnLst/>
              <a:rect l="l" t="t" r="r" b="b"/>
              <a:pathLst>
                <a:path w="12603" h="7426" extrusionOk="0">
                  <a:moveTo>
                    <a:pt x="0" y="0"/>
                  </a:moveTo>
                  <a:lnTo>
                    <a:pt x="0" y="7426"/>
                  </a:lnTo>
                  <a:lnTo>
                    <a:pt x="12602" y="7426"/>
                  </a:lnTo>
                  <a:lnTo>
                    <a:pt x="12602" y="0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4"/>
            <p:cNvSpPr/>
            <p:nvPr/>
          </p:nvSpPr>
          <p:spPr>
            <a:xfrm>
              <a:off x="2254061" y="2203116"/>
              <a:ext cx="622769" cy="81491"/>
            </a:xfrm>
            <a:custGeom>
              <a:avLst/>
              <a:gdLst/>
              <a:ahLst/>
              <a:cxnLst/>
              <a:rect l="l" t="t" r="r" b="b"/>
              <a:pathLst>
                <a:path w="14566" h="1906" extrusionOk="0">
                  <a:moveTo>
                    <a:pt x="0" y="1"/>
                  </a:moveTo>
                  <a:lnTo>
                    <a:pt x="0" y="1905"/>
                  </a:lnTo>
                  <a:lnTo>
                    <a:pt x="14565" y="1905"/>
                  </a:lnTo>
                  <a:lnTo>
                    <a:pt x="14565" y="1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4"/>
            <p:cNvSpPr/>
            <p:nvPr/>
          </p:nvSpPr>
          <p:spPr>
            <a:xfrm>
              <a:off x="2472884" y="2268831"/>
              <a:ext cx="403180" cy="840863"/>
            </a:xfrm>
            <a:custGeom>
              <a:avLst/>
              <a:gdLst/>
              <a:ahLst/>
              <a:cxnLst/>
              <a:rect l="l" t="t" r="r" b="b"/>
              <a:pathLst>
                <a:path w="9430" h="19667" extrusionOk="0">
                  <a:moveTo>
                    <a:pt x="0" y="1"/>
                  </a:moveTo>
                  <a:lnTo>
                    <a:pt x="0" y="19667"/>
                  </a:lnTo>
                  <a:lnTo>
                    <a:pt x="9430" y="19667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4"/>
            <p:cNvSpPr/>
            <p:nvPr/>
          </p:nvSpPr>
          <p:spPr>
            <a:xfrm>
              <a:off x="2524618" y="2310860"/>
              <a:ext cx="308135" cy="378425"/>
            </a:xfrm>
            <a:custGeom>
              <a:avLst/>
              <a:gdLst/>
              <a:ahLst/>
              <a:cxnLst/>
              <a:rect l="l" t="t" r="r" b="b"/>
              <a:pathLst>
                <a:path w="7207" h="8851" extrusionOk="0">
                  <a:moveTo>
                    <a:pt x="1" y="0"/>
                  </a:moveTo>
                  <a:lnTo>
                    <a:pt x="1" y="8851"/>
                  </a:lnTo>
                  <a:lnTo>
                    <a:pt x="7207" y="8851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4"/>
            <p:cNvSpPr/>
            <p:nvPr/>
          </p:nvSpPr>
          <p:spPr>
            <a:xfrm>
              <a:off x="2513801" y="2310860"/>
              <a:ext cx="307451" cy="378425"/>
            </a:xfrm>
            <a:custGeom>
              <a:avLst/>
              <a:gdLst/>
              <a:ahLst/>
              <a:cxnLst/>
              <a:rect l="l" t="t" r="r" b="b"/>
              <a:pathLst>
                <a:path w="7191" h="8851" extrusionOk="0">
                  <a:moveTo>
                    <a:pt x="0" y="0"/>
                  </a:moveTo>
                  <a:lnTo>
                    <a:pt x="0" y="8851"/>
                  </a:lnTo>
                  <a:lnTo>
                    <a:pt x="7190" y="8851"/>
                  </a:lnTo>
                  <a:lnTo>
                    <a:pt x="7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4"/>
            <p:cNvSpPr/>
            <p:nvPr/>
          </p:nvSpPr>
          <p:spPr>
            <a:xfrm>
              <a:off x="2472884" y="2721739"/>
              <a:ext cx="403180" cy="317499"/>
            </a:xfrm>
            <a:custGeom>
              <a:avLst/>
              <a:gdLst/>
              <a:ahLst/>
              <a:cxnLst/>
              <a:rect l="l" t="t" r="r" b="b"/>
              <a:pathLst>
                <a:path w="9430" h="7426" extrusionOk="0">
                  <a:moveTo>
                    <a:pt x="0" y="0"/>
                  </a:moveTo>
                  <a:lnTo>
                    <a:pt x="0" y="7426"/>
                  </a:lnTo>
                  <a:lnTo>
                    <a:pt x="9430" y="742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4"/>
            <p:cNvSpPr/>
            <p:nvPr/>
          </p:nvSpPr>
          <p:spPr>
            <a:xfrm>
              <a:off x="2303145" y="2203116"/>
              <a:ext cx="622812" cy="81491"/>
            </a:xfrm>
            <a:custGeom>
              <a:avLst/>
              <a:gdLst/>
              <a:ahLst/>
              <a:cxnLst/>
              <a:rect l="l" t="t" r="r" b="b"/>
              <a:pathLst>
                <a:path w="14567" h="1906" extrusionOk="0">
                  <a:moveTo>
                    <a:pt x="1" y="1"/>
                  </a:moveTo>
                  <a:lnTo>
                    <a:pt x="1" y="1905"/>
                  </a:lnTo>
                  <a:lnTo>
                    <a:pt x="14566" y="1905"/>
                  </a:lnTo>
                  <a:lnTo>
                    <a:pt x="14566" y="1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4"/>
            <p:cNvSpPr/>
            <p:nvPr/>
          </p:nvSpPr>
          <p:spPr>
            <a:xfrm>
              <a:off x="2508072" y="2743886"/>
              <a:ext cx="329812" cy="275813"/>
            </a:xfrm>
            <a:custGeom>
              <a:avLst/>
              <a:gdLst/>
              <a:ahLst/>
              <a:cxnLst/>
              <a:rect l="l" t="t" r="r" b="b"/>
              <a:pathLst>
                <a:path w="7714" h="6451" extrusionOk="0">
                  <a:moveTo>
                    <a:pt x="0" y="0"/>
                  </a:moveTo>
                  <a:lnTo>
                    <a:pt x="0" y="6450"/>
                  </a:lnTo>
                  <a:lnTo>
                    <a:pt x="7713" y="6450"/>
                  </a:lnTo>
                  <a:lnTo>
                    <a:pt x="7713" y="0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4"/>
            <p:cNvSpPr/>
            <p:nvPr/>
          </p:nvSpPr>
          <p:spPr>
            <a:xfrm>
              <a:off x="2533811" y="2310860"/>
              <a:ext cx="143400" cy="378425"/>
            </a:xfrm>
            <a:custGeom>
              <a:avLst/>
              <a:gdLst/>
              <a:ahLst/>
              <a:cxnLst/>
              <a:rect l="l" t="t" r="r" b="b"/>
              <a:pathLst>
                <a:path w="3354" h="8851" extrusionOk="0">
                  <a:moveTo>
                    <a:pt x="1424" y="0"/>
                  </a:moveTo>
                  <a:lnTo>
                    <a:pt x="0" y="8851"/>
                  </a:lnTo>
                  <a:lnTo>
                    <a:pt x="1928" y="8851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4"/>
            <p:cNvSpPr/>
            <p:nvPr/>
          </p:nvSpPr>
          <p:spPr>
            <a:xfrm>
              <a:off x="2637664" y="2310860"/>
              <a:ext cx="108769" cy="378425"/>
            </a:xfrm>
            <a:custGeom>
              <a:avLst/>
              <a:gdLst/>
              <a:ahLst/>
              <a:cxnLst/>
              <a:rect l="l" t="t" r="r" b="b"/>
              <a:pathLst>
                <a:path w="2544" h="8851" extrusionOk="0">
                  <a:moveTo>
                    <a:pt x="1427" y="0"/>
                  </a:moveTo>
                  <a:lnTo>
                    <a:pt x="1" y="8851"/>
                  </a:lnTo>
                  <a:lnTo>
                    <a:pt x="1119" y="8851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4"/>
            <p:cNvSpPr/>
            <p:nvPr/>
          </p:nvSpPr>
          <p:spPr>
            <a:xfrm>
              <a:off x="2730572" y="2310860"/>
              <a:ext cx="74180" cy="378425"/>
            </a:xfrm>
            <a:custGeom>
              <a:avLst/>
              <a:gdLst/>
              <a:ahLst/>
              <a:cxnLst/>
              <a:rect l="l" t="t" r="r" b="b"/>
              <a:pathLst>
                <a:path w="1735" h="8851" extrusionOk="0">
                  <a:moveTo>
                    <a:pt x="1425" y="0"/>
                  </a:moveTo>
                  <a:lnTo>
                    <a:pt x="1" y="8851"/>
                  </a:lnTo>
                  <a:lnTo>
                    <a:pt x="308" y="885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4"/>
            <p:cNvSpPr/>
            <p:nvPr/>
          </p:nvSpPr>
          <p:spPr>
            <a:xfrm>
              <a:off x="2494347" y="2671373"/>
              <a:ext cx="360809" cy="35786"/>
            </a:xfrm>
            <a:custGeom>
              <a:avLst/>
              <a:gdLst/>
              <a:ahLst/>
              <a:cxnLst/>
              <a:rect l="l" t="t" r="r" b="b"/>
              <a:pathLst>
                <a:path w="8439" h="837" extrusionOk="0">
                  <a:moveTo>
                    <a:pt x="1" y="1"/>
                  </a:moveTo>
                  <a:lnTo>
                    <a:pt x="1" y="837"/>
                  </a:lnTo>
                  <a:lnTo>
                    <a:pt x="8438" y="837"/>
                  </a:lnTo>
                  <a:lnTo>
                    <a:pt x="8438" y="1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4"/>
            <p:cNvSpPr/>
            <p:nvPr/>
          </p:nvSpPr>
          <p:spPr>
            <a:xfrm>
              <a:off x="2512861" y="2671373"/>
              <a:ext cx="342339" cy="35786"/>
            </a:xfrm>
            <a:custGeom>
              <a:avLst/>
              <a:gdLst/>
              <a:ahLst/>
              <a:cxnLst/>
              <a:rect l="l" t="t" r="r" b="b"/>
              <a:pathLst>
                <a:path w="80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8006" y="83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4"/>
            <p:cNvSpPr/>
            <p:nvPr/>
          </p:nvSpPr>
          <p:spPr>
            <a:xfrm>
              <a:off x="3583202" y="2309577"/>
              <a:ext cx="284235" cy="28423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39" y="0"/>
                  </a:moveTo>
                  <a:cubicBezTo>
                    <a:pt x="18" y="0"/>
                    <a:pt x="0" y="19"/>
                    <a:pt x="0" y="40"/>
                  </a:cubicBezTo>
                  <a:lnTo>
                    <a:pt x="0" y="6609"/>
                  </a:lnTo>
                  <a:cubicBezTo>
                    <a:pt x="0" y="6630"/>
                    <a:pt x="18" y="6647"/>
                    <a:pt x="39" y="6647"/>
                  </a:cubicBezTo>
                  <a:lnTo>
                    <a:pt x="6608" y="6647"/>
                  </a:lnTo>
                  <a:cubicBezTo>
                    <a:pt x="6628" y="6647"/>
                    <a:pt x="6647" y="6630"/>
                    <a:pt x="6647" y="6609"/>
                  </a:cubicBezTo>
                  <a:lnTo>
                    <a:pt x="6647" y="40"/>
                  </a:lnTo>
                  <a:cubicBezTo>
                    <a:pt x="6647" y="19"/>
                    <a:pt x="6628" y="0"/>
                    <a:pt x="6608" y="0"/>
                  </a:cubicBez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4"/>
            <p:cNvSpPr/>
            <p:nvPr/>
          </p:nvSpPr>
          <p:spPr>
            <a:xfrm>
              <a:off x="3713564" y="2531435"/>
              <a:ext cx="12185" cy="565435"/>
            </a:xfrm>
            <a:custGeom>
              <a:avLst/>
              <a:gdLst/>
              <a:ahLst/>
              <a:cxnLst/>
              <a:rect l="l" t="t" r="r" b="b"/>
              <a:pathLst>
                <a:path w="285" h="13225" extrusionOk="0">
                  <a:moveTo>
                    <a:pt x="0" y="0"/>
                  </a:moveTo>
                  <a:lnTo>
                    <a:pt x="0" y="13225"/>
                  </a:lnTo>
                  <a:lnTo>
                    <a:pt x="284" y="1322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4"/>
            <p:cNvSpPr/>
            <p:nvPr/>
          </p:nvSpPr>
          <p:spPr>
            <a:xfrm>
              <a:off x="3720404" y="2531435"/>
              <a:ext cx="12228" cy="565435"/>
            </a:xfrm>
            <a:custGeom>
              <a:avLst/>
              <a:gdLst/>
              <a:ahLst/>
              <a:cxnLst/>
              <a:rect l="l" t="t" r="r" b="b"/>
              <a:pathLst>
                <a:path w="286" h="13225" extrusionOk="0">
                  <a:moveTo>
                    <a:pt x="1" y="0"/>
                  </a:moveTo>
                  <a:lnTo>
                    <a:pt x="1" y="13225"/>
                  </a:lnTo>
                  <a:lnTo>
                    <a:pt x="285" y="1322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4"/>
            <p:cNvSpPr/>
            <p:nvPr/>
          </p:nvSpPr>
          <p:spPr>
            <a:xfrm>
              <a:off x="3596114" y="2309577"/>
              <a:ext cx="284235" cy="28423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39" y="0"/>
                  </a:moveTo>
                  <a:cubicBezTo>
                    <a:pt x="17" y="0"/>
                    <a:pt x="0" y="19"/>
                    <a:pt x="0" y="40"/>
                  </a:cubicBezTo>
                  <a:lnTo>
                    <a:pt x="0" y="6609"/>
                  </a:lnTo>
                  <a:cubicBezTo>
                    <a:pt x="0" y="6630"/>
                    <a:pt x="17" y="6647"/>
                    <a:pt x="39" y="6647"/>
                  </a:cubicBezTo>
                  <a:lnTo>
                    <a:pt x="6608" y="6647"/>
                  </a:lnTo>
                  <a:cubicBezTo>
                    <a:pt x="6631" y="6647"/>
                    <a:pt x="6647" y="6630"/>
                    <a:pt x="6647" y="6609"/>
                  </a:cubicBezTo>
                  <a:lnTo>
                    <a:pt x="6647" y="40"/>
                  </a:lnTo>
                  <a:cubicBezTo>
                    <a:pt x="6647" y="19"/>
                    <a:pt x="6631" y="0"/>
                    <a:pt x="6608" y="0"/>
                  </a:cubicBez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4"/>
            <p:cNvSpPr/>
            <p:nvPr/>
          </p:nvSpPr>
          <p:spPr>
            <a:xfrm>
              <a:off x="3696034" y="2368066"/>
              <a:ext cx="99961" cy="163410"/>
            </a:xfrm>
            <a:custGeom>
              <a:avLst/>
              <a:gdLst/>
              <a:ahLst/>
              <a:cxnLst/>
              <a:rect l="l" t="t" r="r" b="b"/>
              <a:pathLst>
                <a:path w="2338" h="3822" extrusionOk="0">
                  <a:moveTo>
                    <a:pt x="952" y="388"/>
                  </a:moveTo>
                  <a:cubicBezTo>
                    <a:pt x="1493" y="388"/>
                    <a:pt x="1846" y="630"/>
                    <a:pt x="1846" y="1131"/>
                  </a:cubicBezTo>
                  <a:cubicBezTo>
                    <a:pt x="1846" y="1655"/>
                    <a:pt x="1486" y="1942"/>
                    <a:pt x="896" y="1942"/>
                  </a:cubicBezTo>
                  <a:cubicBezTo>
                    <a:pt x="734" y="1942"/>
                    <a:pt x="597" y="1932"/>
                    <a:pt x="491" y="1903"/>
                  </a:cubicBezTo>
                  <a:lnTo>
                    <a:pt x="490" y="1903"/>
                  </a:lnTo>
                  <a:lnTo>
                    <a:pt x="490" y="427"/>
                  </a:lnTo>
                  <a:cubicBezTo>
                    <a:pt x="574" y="405"/>
                    <a:pt x="737" y="388"/>
                    <a:pt x="952" y="388"/>
                  </a:cubicBezTo>
                  <a:close/>
                  <a:moveTo>
                    <a:pt x="941" y="0"/>
                  </a:moveTo>
                  <a:cubicBezTo>
                    <a:pt x="547" y="0"/>
                    <a:pt x="237" y="33"/>
                    <a:pt x="0" y="73"/>
                  </a:cubicBezTo>
                  <a:lnTo>
                    <a:pt x="0" y="3821"/>
                  </a:lnTo>
                  <a:lnTo>
                    <a:pt x="490" y="3821"/>
                  </a:lnTo>
                  <a:lnTo>
                    <a:pt x="490" y="2302"/>
                  </a:lnTo>
                  <a:cubicBezTo>
                    <a:pt x="602" y="2331"/>
                    <a:pt x="737" y="2336"/>
                    <a:pt x="884" y="2336"/>
                  </a:cubicBezTo>
                  <a:cubicBezTo>
                    <a:pt x="1363" y="2336"/>
                    <a:pt x="1784" y="2195"/>
                    <a:pt x="2044" y="1920"/>
                  </a:cubicBezTo>
                  <a:cubicBezTo>
                    <a:pt x="2236" y="1723"/>
                    <a:pt x="2337" y="1453"/>
                    <a:pt x="2337" y="1109"/>
                  </a:cubicBezTo>
                  <a:cubicBezTo>
                    <a:pt x="2337" y="770"/>
                    <a:pt x="2213" y="495"/>
                    <a:pt x="2005" y="315"/>
                  </a:cubicBezTo>
                  <a:cubicBezTo>
                    <a:pt x="1780" y="112"/>
                    <a:pt x="1425" y="0"/>
                    <a:pt x="941" y="0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>
            <a:spLocks noGrp="1"/>
          </p:cNvSpPr>
          <p:nvPr>
            <p:ph type="title" idx="3"/>
          </p:nvPr>
        </p:nvSpPr>
        <p:spPr>
          <a:xfrm>
            <a:off x="1115695" y="418465"/>
            <a:ext cx="1878965" cy="63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Usages</a:t>
            </a:r>
          </a:p>
        </p:txBody>
      </p:sp>
      <p:sp>
        <p:nvSpPr>
          <p:cNvPr id="377" name="Google Shape;377;p34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4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4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34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381" name="Google Shape;381;p34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4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4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34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388" name="Google Shape;388;p34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4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4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Text Box 12"/>
          <p:cNvSpPr txBox="1"/>
          <p:nvPr/>
        </p:nvSpPr>
        <p:spPr>
          <a:xfrm>
            <a:off x="1332230" y="1069975"/>
            <a:ext cx="6396990" cy="126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Real-time Parking Info</a:t>
            </a:r>
            <a:r>
              <a:rPr lang="en-US" b="1" dirty="0"/>
              <a:t>:</a:t>
            </a:r>
            <a:r>
              <a:rPr lang="en-US" dirty="0"/>
              <a:t> Find and reserve parking spots instantly.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Dynamic Pricing</a:t>
            </a:r>
            <a:r>
              <a:rPr lang="en-US" dirty="0"/>
              <a:t>: Adjust prices based on demand for optimal usage.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Easy Payments:</a:t>
            </a:r>
            <a:r>
              <a:rPr lang="en-US" dirty="0"/>
              <a:t> Quick, cashless transactions via the app.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Data-Driven Management:</a:t>
            </a:r>
            <a:r>
              <a:rPr lang="en-US" dirty="0"/>
              <a:t> </a:t>
            </a:r>
            <a:r>
              <a:rPr lang="en-US" dirty="0" smtClean="0"/>
              <a:t>City admins </a:t>
            </a:r>
            <a:r>
              <a:rPr lang="en-US" dirty="0"/>
              <a:t>monitor and manage parking effectively.</a:t>
            </a:r>
          </a:p>
        </p:txBody>
      </p:sp>
      <p:sp>
        <p:nvSpPr>
          <p:cNvPr id="14" name="Google Shape;359;p34"/>
          <p:cNvSpPr txBox="1"/>
          <p:nvPr/>
        </p:nvSpPr>
        <p:spPr>
          <a:xfrm>
            <a:off x="1259840" y="2139950"/>
            <a:ext cx="3559810" cy="6343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3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1332230" y="2774315"/>
            <a:ext cx="7297420" cy="1685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2060"/>
                </a:solidFill>
              </a:rPr>
              <a:t>Less Traffic:</a:t>
            </a:r>
            <a:r>
              <a:rPr lang="en-US"/>
              <a:t> Reduced congestion from quicker parking searches.</a:t>
            </a:r>
          </a:p>
          <a:p>
            <a:r>
              <a:rPr lang="en-US" b="1">
                <a:solidFill>
                  <a:srgbClr val="002060"/>
                </a:solidFill>
              </a:rPr>
              <a:t>Environmental Impact:</a:t>
            </a:r>
            <a:r>
              <a:rPr lang="en-US"/>
              <a:t> Lower emissions and noise pollution.</a:t>
            </a:r>
          </a:p>
          <a:p>
            <a:r>
              <a:rPr lang="en-US" b="1">
                <a:solidFill>
                  <a:srgbClr val="002060"/>
                </a:solidFill>
              </a:rPr>
              <a:t>Revenue Boost:</a:t>
            </a:r>
            <a:r>
              <a:rPr lang="en-US"/>
              <a:t> Optimized pricing for better revenue.</a:t>
            </a:r>
          </a:p>
          <a:p>
            <a:r>
              <a:rPr lang="en-US" b="1">
                <a:solidFill>
                  <a:srgbClr val="002060"/>
                </a:solidFill>
              </a:rPr>
              <a:t>Convenience:</a:t>
            </a:r>
            <a:r>
              <a:rPr lang="en-US"/>
              <a:t> Simplified parking experience for users.</a:t>
            </a:r>
          </a:p>
          <a:p>
            <a:r>
              <a:rPr lang="en-US" b="1">
                <a:solidFill>
                  <a:srgbClr val="002060"/>
                </a:solidFill>
              </a:rPr>
              <a:t>Better Planning:</a:t>
            </a:r>
            <a:r>
              <a:rPr lang="en-US"/>
              <a:t> Data aids in improving urban infrastructure.</a:t>
            </a:r>
          </a:p>
          <a:p>
            <a:r>
              <a:rPr lang="en-US" b="1">
                <a:solidFill>
                  <a:srgbClr val="002060"/>
                </a:solidFill>
              </a:rPr>
              <a:t>Sustainable Growth: </a:t>
            </a:r>
            <a:r>
              <a:rPr lang="en-US"/>
              <a:t>Supports organized and efficient city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>
            <a:off x="972185" y="1117600"/>
            <a:ext cx="545465" cy="58928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1110615" y="1059180"/>
            <a:ext cx="232410" cy="41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1</a:t>
            </a:r>
          </a:p>
        </p:txBody>
      </p:sp>
      <p:sp>
        <p:nvSpPr>
          <p:cNvPr id="400" name="Google Shape;400;p35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1" name="Google Shape;401;p35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2" name="Google Shape;402;p35"/>
          <p:cNvSpPr/>
          <p:nvPr/>
        </p:nvSpPr>
        <p:spPr>
          <a:xfrm>
            <a:off x="5288915" y="3428365"/>
            <a:ext cx="3275330" cy="139319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5527675" y="3573145"/>
            <a:ext cx="2731770" cy="1156970"/>
            <a:chOff x="4720329" y="3149542"/>
            <a:chExt cx="3375142" cy="1315224"/>
          </a:xfrm>
        </p:grpSpPr>
        <p:sp>
          <p:nvSpPr>
            <p:cNvPr id="404" name="Google Shape;404;p35"/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5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9" name="Google Shape;529;p3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3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6" name="Google Shape;536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9" name="Google Shape;359;p34"/>
          <p:cNvSpPr txBox="1"/>
          <p:nvPr/>
        </p:nvSpPr>
        <p:spPr>
          <a:xfrm>
            <a:off x="1115695" y="483235"/>
            <a:ext cx="4081145" cy="6343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3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Typs of Login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548130" y="1232535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002060"/>
                </a:solidFill>
              </a:rPr>
              <a:t>Admin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00201" y="1613275"/>
            <a:ext cx="6834672" cy="2805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can see no.of users, no.of parking owners and no.of pending request in Home Page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</a:t>
            </a:r>
            <a:r>
              <a:rPr lang="en-US" dirty="0"/>
              <a:t>can view building name, no.of </a:t>
            </a:r>
            <a:r>
              <a:rPr lang="en-US" dirty="0" smtClean="0"/>
              <a:t>floors</a:t>
            </a:r>
            <a:r>
              <a:rPr lang="en-US" dirty="0"/>
              <a:t>, cost for parking which  has sent by the partner. Admin </a:t>
            </a:r>
            <a:r>
              <a:rPr lang="en-US" dirty="0" smtClean="0"/>
              <a:t>will accept </a:t>
            </a:r>
            <a:r>
              <a:rPr lang="en-US" dirty="0"/>
              <a:t>or reject the </a:t>
            </a:r>
            <a:r>
              <a:rPr lang="en-US" dirty="0" smtClean="0"/>
              <a:t>request </a:t>
            </a:r>
            <a:r>
              <a:rPr lang="en-US" dirty="0"/>
              <a:t>sent by the partner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Admin rejects the request he need to give the reason.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approved </a:t>
            </a:r>
            <a:r>
              <a:rPr lang="en-US" dirty="0"/>
              <a:t>and rejected </a:t>
            </a:r>
            <a:r>
              <a:rPr lang="en-US" dirty="0" smtClean="0"/>
              <a:t>request </a:t>
            </a:r>
            <a:r>
              <a:rPr lang="en-US" dirty="0"/>
              <a:t>will </a:t>
            </a:r>
          </a:p>
          <a:p>
            <a:r>
              <a:rPr lang="en-US" dirty="0" smtClean="0"/>
              <a:t>      shown </a:t>
            </a:r>
            <a:r>
              <a:rPr lang="en-US" dirty="0"/>
              <a:t>in the history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6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6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36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08" name="Google Shape;608;p36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36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6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6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36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615" name="Google Shape;615;p36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36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36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8" name="Google Shape;618;p36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9" name="Google Shape;619;p36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3" name="Picture 2" descr="09445aab-8d05-4236-a5fa-3fe57b22c8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70" y="461010"/>
            <a:ext cx="1811655" cy="4020820"/>
          </a:xfrm>
          <a:prstGeom prst="rect">
            <a:avLst/>
          </a:prstGeom>
        </p:spPr>
      </p:pic>
      <p:pic>
        <p:nvPicPr>
          <p:cNvPr id="4" name="Picture 3" descr="61927349-7f89-4c15-a270-95936ddac2a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40" y="483235"/>
            <a:ext cx="1789430" cy="3998595"/>
          </a:xfrm>
          <a:prstGeom prst="rect">
            <a:avLst/>
          </a:prstGeom>
        </p:spPr>
      </p:pic>
      <p:pic>
        <p:nvPicPr>
          <p:cNvPr id="5" name="Picture 4" descr="25c00ec5-9413-4487-98cb-01fea41a37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4255" y="490220"/>
            <a:ext cx="1804670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>
            <a:off x="941705" y="681355"/>
            <a:ext cx="545465" cy="58928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1080135" y="622935"/>
            <a:ext cx="232410" cy="41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2</a:t>
            </a:r>
          </a:p>
        </p:txBody>
      </p:sp>
      <p:sp>
        <p:nvSpPr>
          <p:cNvPr id="400" name="Google Shape;400;p35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1" name="Google Shape;401;p35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25" name="Google Shape;525;p3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5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9" name="Google Shape;529;p3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3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6" name="Google Shape;536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 Box 1"/>
          <p:cNvSpPr txBox="1"/>
          <p:nvPr/>
        </p:nvSpPr>
        <p:spPr>
          <a:xfrm>
            <a:off x="1517650" y="796290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002060"/>
                </a:solidFill>
              </a:rPr>
              <a:t>Partner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00935" y="1164590"/>
            <a:ext cx="5894586" cy="3566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Partner should register the parking and the partner should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give </a:t>
            </a:r>
            <a:r>
              <a:rPr lang="en-US" dirty="0"/>
              <a:t>the area name, no.of floors, cost per hour, plot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home </a:t>
            </a:r>
            <a:r>
              <a:rPr lang="en-US" dirty="0"/>
              <a:t>page it shows the building name, cost</a:t>
            </a:r>
            <a:r>
              <a:rPr lang="en-US" dirty="0" smtClean="0"/>
              <a:t>, </a:t>
            </a:r>
            <a:r>
              <a:rPr lang="en-US" dirty="0"/>
              <a:t>no.of floors.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which </a:t>
            </a:r>
            <a:r>
              <a:rPr lang="en-US" dirty="0"/>
              <a:t>is accepted by the Admin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status page, pending status it shows the request sent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Partner has to accept or reject </a:t>
            </a:r>
            <a:r>
              <a:rPr lang="en-US" dirty="0" smtClean="0"/>
              <a:t>the </a:t>
            </a:r>
            <a:r>
              <a:rPr lang="en-US" dirty="0"/>
              <a:t>request which is sent by the user.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status page it </a:t>
            </a:r>
            <a:r>
              <a:rPr lang="en-US" dirty="0" smtClean="0"/>
              <a:t>also shows the accepted and </a:t>
            </a:r>
          </a:p>
          <a:p>
            <a:r>
              <a:rPr lang="en-US" dirty="0"/>
              <a:t> </a:t>
            </a:r>
            <a:r>
              <a:rPr lang="en-US" dirty="0" smtClean="0"/>
              <a:t>     rejected request sent by the user.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14" name="Google Shape;714;p39"/>
          <p:cNvSpPr/>
          <p:nvPr/>
        </p:nvSpPr>
        <p:spPr>
          <a:xfrm>
            <a:off x="5524932" y="3219405"/>
            <a:ext cx="30312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39"/>
          <p:cNvGrpSpPr/>
          <p:nvPr/>
        </p:nvGrpSpPr>
        <p:grpSpPr>
          <a:xfrm>
            <a:off x="5734081" y="3436524"/>
            <a:ext cx="2612886" cy="1297366"/>
            <a:chOff x="2269175" y="1046425"/>
            <a:chExt cx="982325" cy="487750"/>
          </a:xfrm>
        </p:grpSpPr>
        <p:sp>
          <p:nvSpPr>
            <p:cNvPr id="716" name="Google Shape;716;p39"/>
            <p:cNvSpPr/>
            <p:nvPr/>
          </p:nvSpPr>
          <p:spPr>
            <a:xfrm>
              <a:off x="2605900" y="1419075"/>
              <a:ext cx="230675" cy="109925"/>
            </a:xfrm>
            <a:custGeom>
              <a:avLst/>
              <a:gdLst/>
              <a:ahLst/>
              <a:cxnLst/>
              <a:rect l="l" t="t" r="r" b="b"/>
              <a:pathLst>
                <a:path w="9227" h="4397" extrusionOk="0">
                  <a:moveTo>
                    <a:pt x="4388" y="0"/>
                  </a:moveTo>
                  <a:cubicBezTo>
                    <a:pt x="3494" y="0"/>
                    <a:pt x="2758" y="688"/>
                    <a:pt x="2646" y="1575"/>
                  </a:cubicBezTo>
                  <a:cubicBezTo>
                    <a:pt x="2632" y="1575"/>
                    <a:pt x="2618" y="1572"/>
                    <a:pt x="2603" y="1572"/>
                  </a:cubicBezTo>
                  <a:cubicBezTo>
                    <a:pt x="1504" y="1572"/>
                    <a:pt x="614" y="2490"/>
                    <a:pt x="614" y="3620"/>
                  </a:cubicBezTo>
                  <a:cubicBezTo>
                    <a:pt x="614" y="3693"/>
                    <a:pt x="618" y="3764"/>
                    <a:pt x="625" y="3836"/>
                  </a:cubicBezTo>
                  <a:cubicBezTo>
                    <a:pt x="334" y="3897"/>
                    <a:pt x="98" y="4112"/>
                    <a:pt x="1" y="4397"/>
                  </a:cubicBezTo>
                  <a:lnTo>
                    <a:pt x="9150" y="4397"/>
                  </a:lnTo>
                  <a:cubicBezTo>
                    <a:pt x="9199" y="4232"/>
                    <a:pt x="9227" y="4057"/>
                    <a:pt x="9227" y="3877"/>
                  </a:cubicBezTo>
                  <a:cubicBezTo>
                    <a:pt x="9224" y="3006"/>
                    <a:pt x="8605" y="2285"/>
                    <a:pt x="7796" y="2148"/>
                  </a:cubicBezTo>
                  <a:cubicBezTo>
                    <a:pt x="7796" y="2140"/>
                    <a:pt x="7797" y="2131"/>
                    <a:pt x="7797" y="2124"/>
                  </a:cubicBezTo>
                  <a:cubicBezTo>
                    <a:pt x="7797" y="1560"/>
                    <a:pt x="7353" y="1103"/>
                    <a:pt x="6806" y="1103"/>
                  </a:cubicBezTo>
                  <a:cubicBezTo>
                    <a:pt x="6529" y="1103"/>
                    <a:pt x="6280" y="1218"/>
                    <a:pt x="6101" y="1404"/>
                  </a:cubicBezTo>
                  <a:cubicBezTo>
                    <a:pt x="5920" y="601"/>
                    <a:pt x="5222" y="0"/>
                    <a:pt x="4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455875" y="1384375"/>
              <a:ext cx="303450" cy="144650"/>
            </a:xfrm>
            <a:custGeom>
              <a:avLst/>
              <a:gdLst/>
              <a:ahLst/>
              <a:cxnLst/>
              <a:rect l="l" t="t" r="r" b="b"/>
              <a:pathLst>
                <a:path w="12138" h="5786" extrusionOk="0">
                  <a:moveTo>
                    <a:pt x="5776" y="0"/>
                  </a:moveTo>
                  <a:cubicBezTo>
                    <a:pt x="4601" y="0"/>
                    <a:pt x="3632" y="904"/>
                    <a:pt x="3483" y="2073"/>
                  </a:cubicBezTo>
                  <a:cubicBezTo>
                    <a:pt x="3464" y="2072"/>
                    <a:pt x="3446" y="2069"/>
                    <a:pt x="3427" y="2069"/>
                  </a:cubicBezTo>
                  <a:cubicBezTo>
                    <a:pt x="1982" y="2069"/>
                    <a:pt x="810" y="3275"/>
                    <a:pt x="810" y="4764"/>
                  </a:cubicBezTo>
                  <a:cubicBezTo>
                    <a:pt x="810" y="4860"/>
                    <a:pt x="816" y="4955"/>
                    <a:pt x="824" y="5047"/>
                  </a:cubicBezTo>
                  <a:cubicBezTo>
                    <a:pt x="440" y="5127"/>
                    <a:pt x="129" y="5412"/>
                    <a:pt x="1" y="5786"/>
                  </a:cubicBezTo>
                  <a:lnTo>
                    <a:pt x="12037" y="5786"/>
                  </a:lnTo>
                  <a:cubicBezTo>
                    <a:pt x="12102" y="5570"/>
                    <a:pt x="12137" y="5340"/>
                    <a:pt x="12137" y="5101"/>
                  </a:cubicBezTo>
                  <a:cubicBezTo>
                    <a:pt x="12138" y="3955"/>
                    <a:pt x="11323" y="3005"/>
                    <a:pt x="10258" y="2825"/>
                  </a:cubicBezTo>
                  <a:cubicBezTo>
                    <a:pt x="10258" y="2814"/>
                    <a:pt x="10259" y="2804"/>
                    <a:pt x="10259" y="2793"/>
                  </a:cubicBezTo>
                  <a:cubicBezTo>
                    <a:pt x="10259" y="2051"/>
                    <a:pt x="9675" y="1450"/>
                    <a:pt x="8956" y="1450"/>
                  </a:cubicBezTo>
                  <a:cubicBezTo>
                    <a:pt x="8593" y="1450"/>
                    <a:pt x="8266" y="1601"/>
                    <a:pt x="8029" y="1846"/>
                  </a:cubicBezTo>
                  <a:cubicBezTo>
                    <a:pt x="7794" y="790"/>
                    <a:pt x="6876" y="0"/>
                    <a:pt x="5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2946125" y="1423775"/>
              <a:ext cx="230650" cy="109925"/>
            </a:xfrm>
            <a:custGeom>
              <a:avLst/>
              <a:gdLst/>
              <a:ahLst/>
              <a:cxnLst/>
              <a:rect l="l" t="t" r="r" b="b"/>
              <a:pathLst>
                <a:path w="9226" h="4397" extrusionOk="0">
                  <a:moveTo>
                    <a:pt x="4387" y="0"/>
                  </a:moveTo>
                  <a:cubicBezTo>
                    <a:pt x="3493" y="0"/>
                    <a:pt x="2757" y="687"/>
                    <a:pt x="2645" y="1575"/>
                  </a:cubicBezTo>
                  <a:cubicBezTo>
                    <a:pt x="2632" y="1575"/>
                    <a:pt x="2617" y="1573"/>
                    <a:pt x="2603" y="1573"/>
                  </a:cubicBezTo>
                  <a:cubicBezTo>
                    <a:pt x="1504" y="1573"/>
                    <a:pt x="613" y="2491"/>
                    <a:pt x="613" y="3621"/>
                  </a:cubicBezTo>
                  <a:cubicBezTo>
                    <a:pt x="613" y="3693"/>
                    <a:pt x="617" y="3764"/>
                    <a:pt x="625" y="3835"/>
                  </a:cubicBezTo>
                  <a:cubicBezTo>
                    <a:pt x="333" y="3896"/>
                    <a:pt x="98" y="4113"/>
                    <a:pt x="0" y="4396"/>
                  </a:cubicBezTo>
                  <a:lnTo>
                    <a:pt x="9149" y="4396"/>
                  </a:lnTo>
                  <a:cubicBezTo>
                    <a:pt x="9198" y="4232"/>
                    <a:pt x="9226" y="4058"/>
                    <a:pt x="9226" y="3877"/>
                  </a:cubicBezTo>
                  <a:cubicBezTo>
                    <a:pt x="9223" y="3006"/>
                    <a:pt x="8605" y="2284"/>
                    <a:pt x="7795" y="2148"/>
                  </a:cubicBezTo>
                  <a:cubicBezTo>
                    <a:pt x="7795" y="2140"/>
                    <a:pt x="7796" y="2131"/>
                    <a:pt x="7796" y="2123"/>
                  </a:cubicBezTo>
                  <a:cubicBezTo>
                    <a:pt x="7796" y="1559"/>
                    <a:pt x="7352" y="1102"/>
                    <a:pt x="6805" y="1102"/>
                  </a:cubicBezTo>
                  <a:cubicBezTo>
                    <a:pt x="6528" y="1102"/>
                    <a:pt x="6279" y="1217"/>
                    <a:pt x="6100" y="1404"/>
                  </a:cubicBezTo>
                  <a:cubicBezTo>
                    <a:pt x="5919" y="600"/>
                    <a:pt x="5222" y="0"/>
                    <a:pt x="4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796100" y="1389075"/>
              <a:ext cx="303450" cy="144675"/>
            </a:xfrm>
            <a:custGeom>
              <a:avLst/>
              <a:gdLst/>
              <a:ahLst/>
              <a:cxnLst/>
              <a:rect l="l" t="t" r="r" b="b"/>
              <a:pathLst>
                <a:path w="12138" h="5787" extrusionOk="0">
                  <a:moveTo>
                    <a:pt x="5774" y="1"/>
                  </a:moveTo>
                  <a:cubicBezTo>
                    <a:pt x="4599" y="1"/>
                    <a:pt x="3630" y="904"/>
                    <a:pt x="3482" y="2072"/>
                  </a:cubicBezTo>
                  <a:cubicBezTo>
                    <a:pt x="3462" y="2071"/>
                    <a:pt x="3444" y="2069"/>
                    <a:pt x="3426" y="2069"/>
                  </a:cubicBezTo>
                  <a:cubicBezTo>
                    <a:pt x="1979" y="2069"/>
                    <a:pt x="808" y="3275"/>
                    <a:pt x="808" y="4765"/>
                  </a:cubicBezTo>
                  <a:cubicBezTo>
                    <a:pt x="808" y="4859"/>
                    <a:pt x="813" y="4955"/>
                    <a:pt x="823" y="5047"/>
                  </a:cubicBezTo>
                  <a:cubicBezTo>
                    <a:pt x="440" y="5128"/>
                    <a:pt x="129" y="5413"/>
                    <a:pt x="0" y="5786"/>
                  </a:cubicBezTo>
                  <a:lnTo>
                    <a:pt x="12036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7" y="3954"/>
                    <a:pt x="11323" y="3004"/>
                    <a:pt x="10256" y="2825"/>
                  </a:cubicBezTo>
                  <a:cubicBezTo>
                    <a:pt x="10256" y="2814"/>
                    <a:pt x="10257" y="2803"/>
                    <a:pt x="10257" y="2793"/>
                  </a:cubicBezTo>
                  <a:cubicBezTo>
                    <a:pt x="10257" y="2051"/>
                    <a:pt x="9673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1" y="790"/>
                    <a:pt x="6873" y="1"/>
                    <a:pt x="5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348750" y="1435275"/>
              <a:ext cx="196750" cy="93750"/>
            </a:xfrm>
            <a:custGeom>
              <a:avLst/>
              <a:gdLst/>
              <a:ahLst/>
              <a:cxnLst/>
              <a:rect l="l" t="t" r="r" b="b"/>
              <a:pathLst>
                <a:path w="7870" h="3750" extrusionOk="0">
                  <a:moveTo>
                    <a:pt x="3744" y="0"/>
                  </a:moveTo>
                  <a:cubicBezTo>
                    <a:pt x="2981" y="0"/>
                    <a:pt x="2353" y="586"/>
                    <a:pt x="2257" y="1343"/>
                  </a:cubicBezTo>
                  <a:cubicBezTo>
                    <a:pt x="2245" y="1343"/>
                    <a:pt x="2232" y="1342"/>
                    <a:pt x="2220" y="1342"/>
                  </a:cubicBezTo>
                  <a:cubicBezTo>
                    <a:pt x="1283" y="1342"/>
                    <a:pt x="522" y="2125"/>
                    <a:pt x="522" y="3089"/>
                  </a:cubicBezTo>
                  <a:cubicBezTo>
                    <a:pt x="522" y="3151"/>
                    <a:pt x="526" y="3211"/>
                    <a:pt x="533" y="3272"/>
                  </a:cubicBezTo>
                  <a:cubicBezTo>
                    <a:pt x="284" y="3323"/>
                    <a:pt x="84" y="3509"/>
                    <a:pt x="1" y="3750"/>
                  </a:cubicBezTo>
                  <a:lnTo>
                    <a:pt x="7804" y="3750"/>
                  </a:lnTo>
                  <a:cubicBezTo>
                    <a:pt x="7845" y="3610"/>
                    <a:pt x="7869" y="3460"/>
                    <a:pt x="7869" y="3307"/>
                  </a:cubicBezTo>
                  <a:cubicBezTo>
                    <a:pt x="7869" y="2562"/>
                    <a:pt x="7341" y="1948"/>
                    <a:pt x="6649" y="1830"/>
                  </a:cubicBezTo>
                  <a:cubicBezTo>
                    <a:pt x="6649" y="1822"/>
                    <a:pt x="6651" y="1816"/>
                    <a:pt x="6651" y="1810"/>
                  </a:cubicBezTo>
                  <a:cubicBezTo>
                    <a:pt x="6651" y="1329"/>
                    <a:pt x="6272" y="939"/>
                    <a:pt x="5806" y="939"/>
                  </a:cubicBezTo>
                  <a:cubicBezTo>
                    <a:pt x="5569" y="939"/>
                    <a:pt x="5358" y="1037"/>
                    <a:pt x="5204" y="1197"/>
                  </a:cubicBezTo>
                  <a:cubicBezTo>
                    <a:pt x="5051" y="511"/>
                    <a:pt x="4456" y="0"/>
                    <a:pt x="374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322200" y="1453950"/>
              <a:ext cx="157475" cy="75100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6" y="1"/>
                    <a:pt x="1883" y="471"/>
                    <a:pt x="1806" y="1077"/>
                  </a:cubicBezTo>
                  <a:cubicBezTo>
                    <a:pt x="1796" y="1077"/>
                    <a:pt x="1787" y="1075"/>
                    <a:pt x="1778" y="1075"/>
                  </a:cubicBezTo>
                  <a:cubicBezTo>
                    <a:pt x="1027" y="1075"/>
                    <a:pt x="420" y="1701"/>
                    <a:pt x="420" y="2474"/>
                  </a:cubicBezTo>
                  <a:cubicBezTo>
                    <a:pt x="420" y="2524"/>
                    <a:pt x="422" y="2572"/>
                    <a:pt x="427" y="2620"/>
                  </a:cubicBezTo>
                  <a:cubicBezTo>
                    <a:pt x="228" y="2661"/>
                    <a:pt x="67" y="2810"/>
                    <a:pt x="1" y="3004"/>
                  </a:cubicBezTo>
                  <a:lnTo>
                    <a:pt x="6247" y="3004"/>
                  </a:lnTo>
                  <a:cubicBezTo>
                    <a:pt x="6280" y="2893"/>
                    <a:pt x="6299" y="2772"/>
                    <a:pt x="6299" y="2649"/>
                  </a:cubicBezTo>
                  <a:cubicBezTo>
                    <a:pt x="6298" y="2053"/>
                    <a:pt x="5875" y="1560"/>
                    <a:pt x="5321" y="1467"/>
                  </a:cubicBezTo>
                  <a:cubicBezTo>
                    <a:pt x="5321" y="1462"/>
                    <a:pt x="5323" y="1456"/>
                    <a:pt x="5323" y="1450"/>
                  </a:cubicBezTo>
                  <a:cubicBezTo>
                    <a:pt x="5323" y="1066"/>
                    <a:pt x="5019" y="753"/>
                    <a:pt x="4646" y="753"/>
                  </a:cubicBezTo>
                  <a:cubicBezTo>
                    <a:pt x="4458" y="753"/>
                    <a:pt x="4288" y="832"/>
                    <a:pt x="4165" y="959"/>
                  </a:cubicBezTo>
                  <a:cubicBezTo>
                    <a:pt x="4042" y="411"/>
                    <a:pt x="3567" y="1"/>
                    <a:pt x="2996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967275" y="1465750"/>
              <a:ext cx="36000" cy="68000"/>
            </a:xfrm>
            <a:custGeom>
              <a:avLst/>
              <a:gdLst/>
              <a:ahLst/>
              <a:cxnLst/>
              <a:rect l="l" t="t" r="r" b="b"/>
              <a:pathLst>
                <a:path w="1440" h="2720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lnTo>
                    <a:pt x="0" y="2699"/>
                  </a:lnTo>
                  <a:cubicBezTo>
                    <a:pt x="0" y="2710"/>
                    <a:pt x="10" y="2719"/>
                    <a:pt x="21" y="2719"/>
                  </a:cubicBezTo>
                  <a:lnTo>
                    <a:pt x="1418" y="2719"/>
                  </a:lnTo>
                  <a:cubicBezTo>
                    <a:pt x="1429" y="2719"/>
                    <a:pt x="1439" y="2710"/>
                    <a:pt x="1438" y="2699"/>
                  </a:cubicBezTo>
                  <a:lnTo>
                    <a:pt x="1438" y="21"/>
                  </a:lnTo>
                  <a:cubicBezTo>
                    <a:pt x="1438" y="10"/>
                    <a:pt x="1429" y="1"/>
                    <a:pt x="1418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184700" y="1465750"/>
              <a:ext cx="35950" cy="68000"/>
            </a:xfrm>
            <a:custGeom>
              <a:avLst/>
              <a:gdLst/>
              <a:ahLst/>
              <a:cxnLst/>
              <a:rect l="l" t="t" r="r" b="b"/>
              <a:pathLst>
                <a:path w="1438" h="2720" extrusionOk="0">
                  <a:moveTo>
                    <a:pt x="21" y="1"/>
                  </a:moveTo>
                  <a:cubicBezTo>
                    <a:pt x="9" y="1"/>
                    <a:pt x="0" y="10"/>
                    <a:pt x="0" y="21"/>
                  </a:cubicBezTo>
                  <a:lnTo>
                    <a:pt x="0" y="2699"/>
                  </a:lnTo>
                  <a:cubicBezTo>
                    <a:pt x="0" y="2710"/>
                    <a:pt x="9" y="2719"/>
                    <a:pt x="21" y="2719"/>
                  </a:cubicBezTo>
                  <a:lnTo>
                    <a:pt x="1416" y="2719"/>
                  </a:lnTo>
                  <a:cubicBezTo>
                    <a:pt x="1428" y="2719"/>
                    <a:pt x="1437" y="2710"/>
                    <a:pt x="1437" y="2699"/>
                  </a:cubicBezTo>
                  <a:lnTo>
                    <a:pt x="1437" y="21"/>
                  </a:lnTo>
                  <a:cubicBezTo>
                    <a:pt x="1437" y="10"/>
                    <a:pt x="1428" y="1"/>
                    <a:pt x="1416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951925" y="1402475"/>
              <a:ext cx="288950" cy="95050"/>
            </a:xfrm>
            <a:custGeom>
              <a:avLst/>
              <a:gdLst/>
              <a:ahLst/>
              <a:cxnLst/>
              <a:rect l="l" t="t" r="r" b="b"/>
              <a:pathLst>
                <a:path w="11558" h="3802" extrusionOk="0">
                  <a:moveTo>
                    <a:pt x="1402" y="1"/>
                  </a:moveTo>
                  <a:cubicBezTo>
                    <a:pt x="701" y="1"/>
                    <a:pt x="134" y="873"/>
                    <a:pt x="134" y="1567"/>
                  </a:cubicBezTo>
                  <a:lnTo>
                    <a:pt x="0" y="3802"/>
                  </a:lnTo>
                  <a:lnTo>
                    <a:pt x="11558" y="3802"/>
                  </a:lnTo>
                  <a:lnTo>
                    <a:pt x="11423" y="1567"/>
                  </a:lnTo>
                  <a:cubicBezTo>
                    <a:pt x="11423" y="873"/>
                    <a:pt x="10856" y="1"/>
                    <a:pt x="10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951925" y="1450025"/>
              <a:ext cx="288950" cy="47500"/>
            </a:xfrm>
            <a:custGeom>
              <a:avLst/>
              <a:gdLst/>
              <a:ahLst/>
              <a:cxnLst/>
              <a:rect l="l" t="t" r="r" b="b"/>
              <a:pathLst>
                <a:path w="11558" h="1900" extrusionOk="0">
                  <a:moveTo>
                    <a:pt x="114" y="0"/>
                  </a:moveTo>
                  <a:lnTo>
                    <a:pt x="0" y="1900"/>
                  </a:lnTo>
                  <a:lnTo>
                    <a:pt x="11558" y="1900"/>
                  </a:lnTo>
                  <a:lnTo>
                    <a:pt x="11446" y="0"/>
                  </a:lnTo>
                  <a:close/>
                </a:path>
              </a:pathLst>
            </a:custGeom>
            <a:solidFill>
              <a:srgbClr val="000000">
                <a:alpha val="4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976725" y="1317700"/>
              <a:ext cx="239750" cy="98600"/>
            </a:xfrm>
            <a:custGeom>
              <a:avLst/>
              <a:gdLst/>
              <a:ahLst/>
              <a:cxnLst/>
              <a:rect l="l" t="t" r="r" b="b"/>
              <a:pathLst>
                <a:path w="9590" h="3944" extrusionOk="0">
                  <a:moveTo>
                    <a:pt x="2382" y="0"/>
                  </a:moveTo>
                  <a:cubicBezTo>
                    <a:pt x="1606" y="0"/>
                    <a:pt x="921" y="554"/>
                    <a:pt x="704" y="1358"/>
                  </a:cubicBezTo>
                  <a:lnTo>
                    <a:pt x="1" y="3943"/>
                  </a:lnTo>
                  <a:lnTo>
                    <a:pt x="9589" y="3943"/>
                  </a:lnTo>
                  <a:lnTo>
                    <a:pt x="8886" y="1358"/>
                  </a:lnTo>
                  <a:cubicBezTo>
                    <a:pt x="8668" y="552"/>
                    <a:pt x="7984" y="0"/>
                    <a:pt x="7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997450" y="1326900"/>
              <a:ext cx="197725" cy="67300"/>
            </a:xfrm>
            <a:custGeom>
              <a:avLst/>
              <a:gdLst/>
              <a:ahLst/>
              <a:cxnLst/>
              <a:rect l="l" t="t" r="r" b="b"/>
              <a:pathLst>
                <a:path w="7909" h="2692" extrusionOk="0">
                  <a:moveTo>
                    <a:pt x="1501" y="0"/>
                  </a:moveTo>
                  <a:cubicBezTo>
                    <a:pt x="1134" y="0"/>
                    <a:pt x="812" y="217"/>
                    <a:pt x="709" y="530"/>
                  </a:cubicBezTo>
                  <a:lnTo>
                    <a:pt x="0" y="2691"/>
                  </a:lnTo>
                  <a:lnTo>
                    <a:pt x="7909" y="2691"/>
                  </a:lnTo>
                  <a:lnTo>
                    <a:pt x="7200" y="530"/>
                  </a:lnTo>
                  <a:cubicBezTo>
                    <a:pt x="7097" y="215"/>
                    <a:pt x="6775" y="0"/>
                    <a:pt x="6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946750" y="1477650"/>
              <a:ext cx="299150" cy="26475"/>
            </a:xfrm>
            <a:custGeom>
              <a:avLst/>
              <a:gdLst/>
              <a:ahLst/>
              <a:cxnLst/>
              <a:rect l="l" t="t" r="r" b="b"/>
              <a:pathLst>
                <a:path w="11966" h="1059" extrusionOk="0">
                  <a:moveTo>
                    <a:pt x="401" y="1"/>
                  </a:moveTo>
                  <a:cubicBezTo>
                    <a:pt x="180" y="1"/>
                    <a:pt x="0" y="180"/>
                    <a:pt x="0" y="399"/>
                  </a:cubicBezTo>
                  <a:lnTo>
                    <a:pt x="0" y="660"/>
                  </a:lnTo>
                  <a:cubicBezTo>
                    <a:pt x="0" y="879"/>
                    <a:pt x="181" y="1058"/>
                    <a:pt x="401" y="1058"/>
                  </a:cubicBezTo>
                  <a:lnTo>
                    <a:pt x="11563" y="1058"/>
                  </a:lnTo>
                  <a:cubicBezTo>
                    <a:pt x="11785" y="1058"/>
                    <a:pt x="11965" y="880"/>
                    <a:pt x="11966" y="660"/>
                  </a:cubicBezTo>
                  <a:lnTo>
                    <a:pt x="11966" y="399"/>
                  </a:lnTo>
                  <a:cubicBezTo>
                    <a:pt x="11966" y="180"/>
                    <a:pt x="11785" y="1"/>
                    <a:pt x="11565" y="1"/>
                  </a:cubicBezTo>
                  <a:lnTo>
                    <a:pt x="9577" y="1"/>
                  </a:lnTo>
                  <a:lnTo>
                    <a:pt x="8290" y="530"/>
                  </a:lnTo>
                  <a:lnTo>
                    <a:pt x="3763" y="530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957900" y="1485125"/>
              <a:ext cx="54725" cy="11600"/>
            </a:xfrm>
            <a:custGeom>
              <a:avLst/>
              <a:gdLst/>
              <a:ahLst/>
              <a:cxnLst/>
              <a:rect l="l" t="t" r="r" b="b"/>
              <a:pathLst>
                <a:path w="2189" h="464" extrusionOk="0">
                  <a:moveTo>
                    <a:pt x="7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1" y="457"/>
                  </a:lnTo>
                  <a:cubicBezTo>
                    <a:pt x="1" y="462"/>
                    <a:pt x="4" y="464"/>
                    <a:pt x="7" y="464"/>
                  </a:cubicBezTo>
                  <a:lnTo>
                    <a:pt x="2181" y="464"/>
                  </a:lnTo>
                  <a:cubicBezTo>
                    <a:pt x="2184" y="464"/>
                    <a:pt x="2189" y="460"/>
                    <a:pt x="2188" y="457"/>
                  </a:cubicBezTo>
                  <a:lnTo>
                    <a:pt x="2188" y="6"/>
                  </a:lnTo>
                  <a:cubicBezTo>
                    <a:pt x="2188" y="2"/>
                    <a:pt x="218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182000" y="1485125"/>
              <a:ext cx="54675" cy="11600"/>
            </a:xfrm>
            <a:custGeom>
              <a:avLst/>
              <a:gdLst/>
              <a:ahLst/>
              <a:cxnLst/>
              <a:rect l="l" t="t" r="r" b="b"/>
              <a:pathLst>
                <a:path w="2187" h="464" extrusionOk="0">
                  <a:moveTo>
                    <a:pt x="6" y="0"/>
                  </a:moveTo>
                  <a:cubicBezTo>
                    <a:pt x="3" y="0"/>
                    <a:pt x="0" y="2"/>
                    <a:pt x="0" y="6"/>
                  </a:cubicBezTo>
                  <a:lnTo>
                    <a:pt x="0" y="457"/>
                  </a:lnTo>
                  <a:cubicBezTo>
                    <a:pt x="0" y="462"/>
                    <a:pt x="3" y="464"/>
                    <a:pt x="6" y="464"/>
                  </a:cubicBezTo>
                  <a:lnTo>
                    <a:pt x="2181" y="464"/>
                  </a:lnTo>
                  <a:cubicBezTo>
                    <a:pt x="2184" y="464"/>
                    <a:pt x="2187" y="460"/>
                    <a:pt x="2187" y="457"/>
                  </a:cubicBezTo>
                  <a:lnTo>
                    <a:pt x="2187" y="6"/>
                  </a:lnTo>
                  <a:cubicBezTo>
                    <a:pt x="2187" y="2"/>
                    <a:pt x="218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3207500" y="1383775"/>
              <a:ext cx="44000" cy="24850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1036" y="0"/>
                  </a:moveTo>
                  <a:cubicBezTo>
                    <a:pt x="508" y="0"/>
                    <a:pt x="673" y="119"/>
                    <a:pt x="420" y="275"/>
                  </a:cubicBezTo>
                  <a:cubicBezTo>
                    <a:pt x="331" y="329"/>
                    <a:pt x="255" y="347"/>
                    <a:pt x="193" y="347"/>
                  </a:cubicBezTo>
                  <a:cubicBezTo>
                    <a:pt x="68" y="347"/>
                    <a:pt x="0" y="275"/>
                    <a:pt x="0" y="275"/>
                  </a:cubicBezTo>
                  <a:lnTo>
                    <a:pt x="0" y="275"/>
                  </a:lnTo>
                  <a:lnTo>
                    <a:pt x="165" y="626"/>
                  </a:lnTo>
                  <a:cubicBezTo>
                    <a:pt x="181" y="615"/>
                    <a:pt x="201" y="610"/>
                    <a:pt x="224" y="610"/>
                  </a:cubicBezTo>
                  <a:cubicBezTo>
                    <a:pt x="326" y="610"/>
                    <a:pt x="477" y="713"/>
                    <a:pt x="521" y="779"/>
                  </a:cubicBezTo>
                  <a:cubicBezTo>
                    <a:pt x="629" y="944"/>
                    <a:pt x="804" y="960"/>
                    <a:pt x="907" y="975"/>
                  </a:cubicBezTo>
                  <a:cubicBezTo>
                    <a:pt x="1001" y="988"/>
                    <a:pt x="1084" y="994"/>
                    <a:pt x="1157" y="994"/>
                  </a:cubicBezTo>
                  <a:cubicBezTo>
                    <a:pt x="1593" y="994"/>
                    <a:pt x="1685" y="783"/>
                    <a:pt x="1706" y="592"/>
                  </a:cubicBezTo>
                  <a:cubicBezTo>
                    <a:pt x="1726" y="413"/>
                    <a:pt x="1760" y="14"/>
                    <a:pt x="1125" y="1"/>
                  </a:cubicBezTo>
                  <a:cubicBezTo>
                    <a:pt x="1094" y="1"/>
                    <a:pt x="1064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942350" y="1383775"/>
              <a:ext cx="44050" cy="24850"/>
            </a:xfrm>
            <a:custGeom>
              <a:avLst/>
              <a:gdLst/>
              <a:ahLst/>
              <a:cxnLst/>
              <a:rect l="l" t="t" r="r" b="b"/>
              <a:pathLst>
                <a:path w="1762" h="994" extrusionOk="0">
                  <a:moveTo>
                    <a:pt x="726" y="0"/>
                  </a:moveTo>
                  <a:cubicBezTo>
                    <a:pt x="698" y="0"/>
                    <a:pt x="668" y="1"/>
                    <a:pt x="636" y="1"/>
                  </a:cubicBezTo>
                  <a:cubicBezTo>
                    <a:pt x="1" y="14"/>
                    <a:pt x="36" y="413"/>
                    <a:pt x="56" y="592"/>
                  </a:cubicBezTo>
                  <a:cubicBezTo>
                    <a:pt x="76" y="783"/>
                    <a:pt x="167" y="994"/>
                    <a:pt x="604" y="994"/>
                  </a:cubicBezTo>
                  <a:cubicBezTo>
                    <a:pt x="678" y="994"/>
                    <a:pt x="761" y="988"/>
                    <a:pt x="855" y="975"/>
                  </a:cubicBezTo>
                  <a:cubicBezTo>
                    <a:pt x="958" y="960"/>
                    <a:pt x="1132" y="944"/>
                    <a:pt x="1240" y="779"/>
                  </a:cubicBezTo>
                  <a:cubicBezTo>
                    <a:pt x="1283" y="713"/>
                    <a:pt x="1435" y="610"/>
                    <a:pt x="1538" y="610"/>
                  </a:cubicBezTo>
                  <a:cubicBezTo>
                    <a:pt x="1560" y="610"/>
                    <a:pt x="1580" y="615"/>
                    <a:pt x="1596" y="626"/>
                  </a:cubicBezTo>
                  <a:lnTo>
                    <a:pt x="1761" y="275"/>
                  </a:lnTo>
                  <a:lnTo>
                    <a:pt x="1761" y="275"/>
                  </a:lnTo>
                  <a:cubicBezTo>
                    <a:pt x="1761" y="275"/>
                    <a:pt x="1693" y="347"/>
                    <a:pt x="1569" y="347"/>
                  </a:cubicBezTo>
                  <a:cubicBezTo>
                    <a:pt x="1506" y="347"/>
                    <a:pt x="1430" y="329"/>
                    <a:pt x="1341" y="275"/>
                  </a:cubicBezTo>
                  <a:cubicBezTo>
                    <a:pt x="1087" y="119"/>
                    <a:pt x="1252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953850" y="1439000"/>
              <a:ext cx="39325" cy="26775"/>
            </a:xfrm>
            <a:custGeom>
              <a:avLst/>
              <a:gdLst/>
              <a:ahLst/>
              <a:cxnLst/>
              <a:rect l="l" t="t" r="r" b="b"/>
              <a:pathLst>
                <a:path w="1573" h="1071" extrusionOk="0">
                  <a:moveTo>
                    <a:pt x="1143" y="1"/>
                  </a:moveTo>
                  <a:cubicBezTo>
                    <a:pt x="1140" y="1"/>
                    <a:pt x="1138" y="1"/>
                    <a:pt x="1135" y="1"/>
                  </a:cubicBezTo>
                  <a:lnTo>
                    <a:pt x="60" y="20"/>
                  </a:lnTo>
                  <a:lnTo>
                    <a:pt x="0" y="1071"/>
                  </a:lnTo>
                  <a:lnTo>
                    <a:pt x="1143" y="1071"/>
                  </a:lnTo>
                  <a:cubicBezTo>
                    <a:pt x="1380" y="1071"/>
                    <a:pt x="1572" y="878"/>
                    <a:pt x="1573" y="643"/>
                  </a:cubicBezTo>
                  <a:lnTo>
                    <a:pt x="1573" y="431"/>
                  </a:lnTo>
                  <a:cubicBezTo>
                    <a:pt x="1573" y="192"/>
                    <a:pt x="1379" y="1"/>
                    <a:pt x="1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200500" y="1439000"/>
              <a:ext cx="38525" cy="26775"/>
            </a:xfrm>
            <a:custGeom>
              <a:avLst/>
              <a:gdLst/>
              <a:ahLst/>
              <a:cxnLst/>
              <a:rect l="l" t="t" r="r" b="b"/>
              <a:pathLst>
                <a:path w="1541" h="1071" extrusionOk="0">
                  <a:moveTo>
                    <a:pt x="430" y="1"/>
                  </a:moveTo>
                  <a:cubicBezTo>
                    <a:pt x="194" y="1"/>
                    <a:pt x="0" y="192"/>
                    <a:pt x="0" y="431"/>
                  </a:cubicBezTo>
                  <a:lnTo>
                    <a:pt x="0" y="643"/>
                  </a:lnTo>
                  <a:cubicBezTo>
                    <a:pt x="0" y="878"/>
                    <a:pt x="192" y="1071"/>
                    <a:pt x="431" y="1071"/>
                  </a:cubicBezTo>
                  <a:lnTo>
                    <a:pt x="1540" y="1071"/>
                  </a:lnTo>
                  <a:lnTo>
                    <a:pt x="1479" y="18"/>
                  </a:lnTo>
                  <a:lnTo>
                    <a:pt x="438" y="1"/>
                  </a:lnTo>
                  <a:cubicBezTo>
                    <a:pt x="435" y="1"/>
                    <a:pt x="433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042600" y="1465750"/>
              <a:ext cx="107950" cy="19400"/>
            </a:xfrm>
            <a:custGeom>
              <a:avLst/>
              <a:gdLst/>
              <a:ahLst/>
              <a:cxnLst/>
              <a:rect l="l" t="t" r="r" b="b"/>
              <a:pathLst>
                <a:path w="4318" h="776" extrusionOk="0">
                  <a:moveTo>
                    <a:pt x="0" y="1"/>
                  </a:moveTo>
                  <a:lnTo>
                    <a:pt x="0" y="775"/>
                  </a:lnTo>
                  <a:lnTo>
                    <a:pt x="4317" y="775"/>
                  </a:lnTo>
                  <a:lnTo>
                    <a:pt x="43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2953850" y="1439250"/>
              <a:ext cx="14750" cy="26525"/>
            </a:xfrm>
            <a:custGeom>
              <a:avLst/>
              <a:gdLst/>
              <a:ahLst/>
              <a:cxnLst/>
              <a:rect l="l" t="t" r="r" b="b"/>
              <a:pathLst>
                <a:path w="590" h="1061" extrusionOk="0">
                  <a:moveTo>
                    <a:pt x="589" y="0"/>
                  </a:moveTo>
                  <a:lnTo>
                    <a:pt x="60" y="10"/>
                  </a:lnTo>
                  <a:lnTo>
                    <a:pt x="0" y="1061"/>
                  </a:lnTo>
                  <a:lnTo>
                    <a:pt x="537" y="106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227300" y="1439275"/>
              <a:ext cx="11725" cy="26500"/>
            </a:xfrm>
            <a:custGeom>
              <a:avLst/>
              <a:gdLst/>
              <a:ahLst/>
              <a:cxnLst/>
              <a:rect l="l" t="t" r="r" b="b"/>
              <a:pathLst>
                <a:path w="469" h="1060" extrusionOk="0">
                  <a:moveTo>
                    <a:pt x="1" y="0"/>
                  </a:moveTo>
                  <a:lnTo>
                    <a:pt x="47" y="1060"/>
                  </a:lnTo>
                  <a:lnTo>
                    <a:pt x="468" y="1060"/>
                  </a:lnTo>
                  <a:lnTo>
                    <a:pt x="407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2310725" y="1140875"/>
              <a:ext cx="416725" cy="392100"/>
            </a:xfrm>
            <a:custGeom>
              <a:avLst/>
              <a:gdLst/>
              <a:ahLst/>
              <a:cxnLst/>
              <a:rect l="l" t="t" r="r" b="b"/>
              <a:pathLst>
                <a:path w="16669" h="15684" extrusionOk="0">
                  <a:moveTo>
                    <a:pt x="1" y="0"/>
                  </a:moveTo>
                  <a:lnTo>
                    <a:pt x="1" y="15683"/>
                  </a:lnTo>
                  <a:lnTo>
                    <a:pt x="16669" y="15683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2306050" y="1140875"/>
              <a:ext cx="303775" cy="392100"/>
            </a:xfrm>
            <a:custGeom>
              <a:avLst/>
              <a:gdLst/>
              <a:ahLst/>
              <a:cxnLst/>
              <a:rect l="l" t="t" r="r" b="b"/>
              <a:pathLst>
                <a:path w="12151" h="15684" extrusionOk="0">
                  <a:moveTo>
                    <a:pt x="1" y="0"/>
                  </a:moveTo>
                  <a:lnTo>
                    <a:pt x="1" y="15683"/>
                  </a:lnTo>
                  <a:lnTo>
                    <a:pt x="12150" y="15683"/>
                  </a:lnTo>
                  <a:lnTo>
                    <a:pt x="12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2269175" y="1046425"/>
              <a:ext cx="501300" cy="94475"/>
            </a:xfrm>
            <a:custGeom>
              <a:avLst/>
              <a:gdLst/>
              <a:ahLst/>
              <a:cxnLst/>
              <a:rect l="l" t="t" r="r" b="b"/>
              <a:pathLst>
                <a:path w="20052" h="3779" extrusionOk="0">
                  <a:moveTo>
                    <a:pt x="1" y="0"/>
                  </a:moveTo>
                  <a:lnTo>
                    <a:pt x="1" y="3778"/>
                  </a:lnTo>
                  <a:lnTo>
                    <a:pt x="20052" y="3778"/>
                  </a:lnTo>
                  <a:lnTo>
                    <a:pt x="20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2269175" y="1046425"/>
              <a:ext cx="323325" cy="94475"/>
            </a:xfrm>
            <a:custGeom>
              <a:avLst/>
              <a:gdLst/>
              <a:ahLst/>
              <a:cxnLst/>
              <a:rect l="l" t="t" r="r" b="b"/>
              <a:pathLst>
                <a:path w="12933" h="3779" extrusionOk="0">
                  <a:moveTo>
                    <a:pt x="1" y="0"/>
                  </a:moveTo>
                  <a:lnTo>
                    <a:pt x="1" y="3778"/>
                  </a:lnTo>
                  <a:lnTo>
                    <a:pt x="12933" y="3778"/>
                  </a:lnTo>
                  <a:lnTo>
                    <a:pt x="12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2269175" y="1498025"/>
              <a:ext cx="488850" cy="34950"/>
            </a:xfrm>
            <a:custGeom>
              <a:avLst/>
              <a:gdLst/>
              <a:ahLst/>
              <a:cxnLst/>
              <a:rect l="l" t="t" r="r" b="b"/>
              <a:pathLst>
                <a:path w="19554" h="1398" extrusionOk="0">
                  <a:moveTo>
                    <a:pt x="1" y="1"/>
                  </a:moveTo>
                  <a:lnTo>
                    <a:pt x="1" y="1397"/>
                  </a:lnTo>
                  <a:lnTo>
                    <a:pt x="19554" y="1397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2600200" y="1498025"/>
              <a:ext cx="157825" cy="34950"/>
            </a:xfrm>
            <a:custGeom>
              <a:avLst/>
              <a:gdLst/>
              <a:ahLst/>
              <a:cxnLst/>
              <a:rect l="l" t="t" r="r" b="b"/>
              <a:pathLst>
                <a:path w="6313" h="1398" extrusionOk="0">
                  <a:moveTo>
                    <a:pt x="1" y="1"/>
                  </a:moveTo>
                  <a:lnTo>
                    <a:pt x="1" y="1397"/>
                  </a:lnTo>
                  <a:lnTo>
                    <a:pt x="6313" y="1397"/>
                  </a:lnTo>
                  <a:lnTo>
                    <a:pt x="6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2631750" y="1173975"/>
              <a:ext cx="68400" cy="262550"/>
            </a:xfrm>
            <a:custGeom>
              <a:avLst/>
              <a:gdLst/>
              <a:ahLst/>
              <a:cxnLst/>
              <a:rect l="l" t="t" r="r" b="b"/>
              <a:pathLst>
                <a:path w="2736" h="10502" extrusionOk="0">
                  <a:moveTo>
                    <a:pt x="1" y="0"/>
                  </a:moveTo>
                  <a:lnTo>
                    <a:pt x="1" y="10501"/>
                  </a:lnTo>
                  <a:lnTo>
                    <a:pt x="2736" y="1050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631750" y="1173975"/>
              <a:ext cx="60525" cy="262550"/>
            </a:xfrm>
            <a:custGeom>
              <a:avLst/>
              <a:gdLst/>
              <a:ahLst/>
              <a:cxnLst/>
              <a:rect l="l" t="t" r="r" b="b"/>
              <a:pathLst>
                <a:path w="2421" h="10502" extrusionOk="0">
                  <a:moveTo>
                    <a:pt x="1" y="0"/>
                  </a:moveTo>
                  <a:lnTo>
                    <a:pt x="1" y="10501"/>
                  </a:lnTo>
                  <a:lnTo>
                    <a:pt x="2421" y="10501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337250" y="1173975"/>
              <a:ext cx="68400" cy="262550"/>
            </a:xfrm>
            <a:custGeom>
              <a:avLst/>
              <a:gdLst/>
              <a:ahLst/>
              <a:cxnLst/>
              <a:rect l="l" t="t" r="r" b="b"/>
              <a:pathLst>
                <a:path w="2736" h="10502" extrusionOk="0">
                  <a:moveTo>
                    <a:pt x="0" y="0"/>
                  </a:moveTo>
                  <a:lnTo>
                    <a:pt x="0" y="10501"/>
                  </a:lnTo>
                  <a:lnTo>
                    <a:pt x="2735" y="10501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347750" y="1173975"/>
              <a:ext cx="60525" cy="262550"/>
            </a:xfrm>
            <a:custGeom>
              <a:avLst/>
              <a:gdLst/>
              <a:ahLst/>
              <a:cxnLst/>
              <a:rect l="l" t="t" r="r" b="b"/>
              <a:pathLst>
                <a:path w="2421" h="10502" extrusionOk="0">
                  <a:moveTo>
                    <a:pt x="0" y="0"/>
                  </a:moveTo>
                  <a:lnTo>
                    <a:pt x="0" y="10501"/>
                  </a:lnTo>
                  <a:lnTo>
                    <a:pt x="2420" y="10501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2439475" y="1173975"/>
              <a:ext cx="142350" cy="324075"/>
            </a:xfrm>
            <a:custGeom>
              <a:avLst/>
              <a:gdLst/>
              <a:ahLst/>
              <a:cxnLst/>
              <a:rect l="l" t="t" r="r" b="b"/>
              <a:pathLst>
                <a:path w="5694" h="12963" extrusionOk="0">
                  <a:moveTo>
                    <a:pt x="1" y="0"/>
                  </a:moveTo>
                  <a:lnTo>
                    <a:pt x="1" y="12963"/>
                  </a:lnTo>
                  <a:lnTo>
                    <a:pt x="5694" y="12963"/>
                  </a:lnTo>
                  <a:lnTo>
                    <a:pt x="5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2449000" y="1173975"/>
              <a:ext cx="132825" cy="324075"/>
            </a:xfrm>
            <a:custGeom>
              <a:avLst/>
              <a:gdLst/>
              <a:ahLst/>
              <a:cxnLst/>
              <a:rect l="l" t="t" r="r" b="b"/>
              <a:pathLst>
                <a:path w="5313" h="12963" extrusionOk="0">
                  <a:moveTo>
                    <a:pt x="0" y="0"/>
                  </a:moveTo>
                  <a:lnTo>
                    <a:pt x="0" y="12963"/>
                  </a:lnTo>
                  <a:lnTo>
                    <a:pt x="5313" y="12963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2279700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1" y="0"/>
                  </a:moveTo>
                  <a:lnTo>
                    <a:pt x="1" y="2489"/>
                  </a:lnTo>
                  <a:lnTo>
                    <a:pt x="312" y="2489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2342825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0" y="0"/>
                  </a:moveTo>
                  <a:lnTo>
                    <a:pt x="0" y="2489"/>
                  </a:lnTo>
                  <a:lnTo>
                    <a:pt x="311" y="248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2668925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0" y="0"/>
                  </a:moveTo>
                  <a:lnTo>
                    <a:pt x="0" y="2489"/>
                  </a:lnTo>
                  <a:lnTo>
                    <a:pt x="311" y="248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2742525" y="1450750"/>
              <a:ext cx="7825" cy="62225"/>
            </a:xfrm>
            <a:custGeom>
              <a:avLst/>
              <a:gdLst/>
              <a:ahLst/>
              <a:cxnLst/>
              <a:rect l="l" t="t" r="r" b="b"/>
              <a:pathLst>
                <a:path w="313" h="2489" extrusionOk="0">
                  <a:moveTo>
                    <a:pt x="1" y="0"/>
                  </a:moveTo>
                  <a:lnTo>
                    <a:pt x="1" y="2489"/>
                  </a:lnTo>
                  <a:lnTo>
                    <a:pt x="312" y="2489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269175" y="1445575"/>
              <a:ext cx="491650" cy="10375"/>
            </a:xfrm>
            <a:custGeom>
              <a:avLst/>
              <a:gdLst/>
              <a:ahLst/>
              <a:cxnLst/>
              <a:rect l="l" t="t" r="r" b="b"/>
              <a:pathLst>
                <a:path w="19666" h="415" extrusionOk="0">
                  <a:moveTo>
                    <a:pt x="1" y="0"/>
                  </a:moveTo>
                  <a:lnTo>
                    <a:pt x="1" y="415"/>
                  </a:lnTo>
                  <a:lnTo>
                    <a:pt x="19666" y="415"/>
                  </a:lnTo>
                  <a:lnTo>
                    <a:pt x="19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2609800" y="1445575"/>
              <a:ext cx="151025" cy="10375"/>
            </a:xfrm>
            <a:custGeom>
              <a:avLst/>
              <a:gdLst/>
              <a:ahLst/>
              <a:cxnLst/>
              <a:rect l="l" t="t" r="r" b="b"/>
              <a:pathLst>
                <a:path w="6041" h="415" extrusionOk="0">
                  <a:moveTo>
                    <a:pt x="0" y="0"/>
                  </a:moveTo>
                  <a:lnTo>
                    <a:pt x="0" y="415"/>
                  </a:lnTo>
                  <a:lnTo>
                    <a:pt x="6041" y="415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2864725" y="1364475"/>
              <a:ext cx="279675" cy="17700"/>
            </a:xfrm>
            <a:custGeom>
              <a:avLst/>
              <a:gdLst/>
              <a:ahLst/>
              <a:cxnLst/>
              <a:rect l="l" t="t" r="r" b="b"/>
              <a:pathLst>
                <a:path w="11187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187" y="708"/>
                  </a:lnTo>
                  <a:lnTo>
                    <a:pt x="11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2811200" y="1347675"/>
              <a:ext cx="69850" cy="158200"/>
            </a:xfrm>
            <a:custGeom>
              <a:avLst/>
              <a:gdLst/>
              <a:ahLst/>
              <a:cxnLst/>
              <a:rect l="l" t="t" r="r" b="b"/>
              <a:pathLst>
                <a:path w="2794" h="6328" extrusionOk="0">
                  <a:moveTo>
                    <a:pt x="1" y="1"/>
                  </a:moveTo>
                  <a:lnTo>
                    <a:pt x="1" y="6328"/>
                  </a:lnTo>
                  <a:lnTo>
                    <a:pt x="2794" y="6328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2800775" y="1347675"/>
              <a:ext cx="69825" cy="158200"/>
            </a:xfrm>
            <a:custGeom>
              <a:avLst/>
              <a:gdLst/>
              <a:ahLst/>
              <a:cxnLst/>
              <a:rect l="l" t="t" r="r" b="b"/>
              <a:pathLst>
                <a:path w="2793" h="6328" extrusionOk="0">
                  <a:moveTo>
                    <a:pt x="1" y="1"/>
                  </a:moveTo>
                  <a:lnTo>
                    <a:pt x="1" y="6328"/>
                  </a:lnTo>
                  <a:lnTo>
                    <a:pt x="2793" y="6328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2812775" y="1355450"/>
              <a:ext cx="46575" cy="150425"/>
            </a:xfrm>
            <a:custGeom>
              <a:avLst/>
              <a:gdLst/>
              <a:ahLst/>
              <a:cxnLst/>
              <a:rect l="l" t="t" r="r" b="b"/>
              <a:pathLst>
                <a:path w="1863" h="6017" extrusionOk="0">
                  <a:moveTo>
                    <a:pt x="1" y="0"/>
                  </a:moveTo>
                  <a:lnTo>
                    <a:pt x="1" y="6017"/>
                  </a:lnTo>
                  <a:lnTo>
                    <a:pt x="1863" y="6017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2854300" y="1364475"/>
              <a:ext cx="279675" cy="17700"/>
            </a:xfrm>
            <a:custGeom>
              <a:avLst/>
              <a:gdLst/>
              <a:ahLst/>
              <a:cxnLst/>
              <a:rect l="l" t="t" r="r" b="b"/>
              <a:pathLst>
                <a:path w="11187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187" y="708"/>
                  </a:lnTo>
                  <a:lnTo>
                    <a:pt x="111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2841050" y="1361900"/>
              <a:ext cx="26475" cy="24825"/>
            </a:xfrm>
            <a:custGeom>
              <a:avLst/>
              <a:gdLst/>
              <a:ahLst/>
              <a:cxnLst/>
              <a:rect l="l" t="t" r="r" b="b"/>
              <a:pathLst>
                <a:path w="1059" h="993" extrusionOk="0">
                  <a:moveTo>
                    <a:pt x="530" y="0"/>
                  </a:moveTo>
                  <a:cubicBezTo>
                    <a:pt x="238" y="0"/>
                    <a:pt x="1" y="222"/>
                    <a:pt x="1" y="496"/>
                  </a:cubicBezTo>
                  <a:cubicBezTo>
                    <a:pt x="1" y="771"/>
                    <a:pt x="238" y="992"/>
                    <a:pt x="530" y="992"/>
                  </a:cubicBezTo>
                  <a:cubicBezTo>
                    <a:pt x="822" y="992"/>
                    <a:pt x="1058" y="771"/>
                    <a:pt x="1058" y="496"/>
                  </a:cubicBezTo>
                  <a:cubicBezTo>
                    <a:pt x="1058" y="222"/>
                    <a:pt x="822" y="0"/>
                    <a:pt x="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3089850" y="1370150"/>
              <a:ext cx="38075" cy="5950"/>
            </a:xfrm>
            <a:custGeom>
              <a:avLst/>
              <a:gdLst/>
              <a:ahLst/>
              <a:cxnLst/>
              <a:rect l="l" t="t" r="r" b="b"/>
              <a:pathLst>
                <a:path w="1523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522" y="23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3041500" y="1370150"/>
              <a:ext cx="38075" cy="5950"/>
            </a:xfrm>
            <a:custGeom>
              <a:avLst/>
              <a:gdLst/>
              <a:ahLst/>
              <a:cxnLst/>
              <a:rect l="l" t="t" r="r" b="b"/>
              <a:pathLst>
                <a:path w="1523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3" y="23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993150" y="1370150"/>
              <a:ext cx="38100" cy="5950"/>
            </a:xfrm>
            <a:custGeom>
              <a:avLst/>
              <a:gdLst/>
              <a:ahLst/>
              <a:cxnLst/>
              <a:rect l="l" t="t" r="r" b="b"/>
              <a:pathLst>
                <a:path w="1524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3" y="23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944825" y="1370150"/>
              <a:ext cx="38050" cy="5950"/>
            </a:xfrm>
            <a:custGeom>
              <a:avLst/>
              <a:gdLst/>
              <a:ahLst/>
              <a:cxnLst/>
              <a:rect l="l" t="t" r="r" b="b"/>
              <a:pathLst>
                <a:path w="1522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521" y="237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896475" y="1370150"/>
              <a:ext cx="38050" cy="5950"/>
            </a:xfrm>
            <a:custGeom>
              <a:avLst/>
              <a:gdLst/>
              <a:ahLst/>
              <a:cxnLst/>
              <a:rect l="l" t="t" r="r" b="b"/>
              <a:pathLst>
                <a:path w="1522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2" y="23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2829100" y="1398775"/>
              <a:ext cx="13125" cy="112375"/>
            </a:xfrm>
            <a:custGeom>
              <a:avLst/>
              <a:gdLst/>
              <a:ahLst/>
              <a:cxnLst/>
              <a:rect l="l" t="t" r="r" b="b"/>
              <a:pathLst>
                <a:path w="525" h="4495" extrusionOk="0">
                  <a:moveTo>
                    <a:pt x="1" y="1"/>
                  </a:moveTo>
                  <a:lnTo>
                    <a:pt x="1" y="4494"/>
                  </a:lnTo>
                  <a:lnTo>
                    <a:pt x="525" y="4494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787525" y="1494675"/>
              <a:ext cx="106300" cy="39500"/>
            </a:xfrm>
            <a:custGeom>
              <a:avLst/>
              <a:gdLst/>
              <a:ahLst/>
              <a:cxnLst/>
              <a:rect l="l" t="t" r="r" b="b"/>
              <a:pathLst>
                <a:path w="4252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4252" y="1580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863800" y="1494675"/>
              <a:ext cx="30000" cy="39500"/>
            </a:xfrm>
            <a:custGeom>
              <a:avLst/>
              <a:gdLst/>
              <a:ahLst/>
              <a:cxnLst/>
              <a:rect l="l" t="t" r="r" b="b"/>
              <a:pathLst>
                <a:path w="1200" h="1580" extrusionOk="0">
                  <a:moveTo>
                    <a:pt x="0" y="1"/>
                  </a:moveTo>
                  <a:lnTo>
                    <a:pt x="0" y="1580"/>
                  </a:lnTo>
                  <a:lnTo>
                    <a:pt x="1200" y="158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8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8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8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8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98" name="Google Shape;698;p38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8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8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8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38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705" name="Google Shape;705;p38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8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8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 descr="52d45920-0f2b-46e1-bd72-e3249c3ece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470" y="414020"/>
            <a:ext cx="1764030" cy="3942715"/>
          </a:xfrm>
          <a:prstGeom prst="rect">
            <a:avLst/>
          </a:prstGeom>
        </p:spPr>
      </p:pic>
      <p:pic>
        <p:nvPicPr>
          <p:cNvPr id="3" name="Picture 2" descr="c771d06d-cf6a-4bf5-a1a4-cc3933e9997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165" y="414020"/>
            <a:ext cx="1787525" cy="3942715"/>
          </a:xfrm>
          <a:prstGeom prst="rect">
            <a:avLst/>
          </a:prstGeom>
        </p:spPr>
      </p:pic>
      <p:pic>
        <p:nvPicPr>
          <p:cNvPr id="4" name="Picture 3" descr="22a3889e-0ca1-4d0c-b888-c2fd066da0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535" y="414020"/>
            <a:ext cx="1736090" cy="3939540"/>
          </a:xfrm>
          <a:prstGeom prst="rect">
            <a:avLst/>
          </a:prstGeom>
        </p:spPr>
      </p:pic>
      <p:pic>
        <p:nvPicPr>
          <p:cNvPr id="5" name="Picture 4" descr="71363c11-7370-4be7-8cbf-30f25935ad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95" y="414020"/>
            <a:ext cx="1788795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>
            <a:off x="828040" y="512445"/>
            <a:ext cx="545465" cy="58928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966470" y="454025"/>
            <a:ext cx="232410" cy="41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3</a:t>
            </a:r>
          </a:p>
        </p:txBody>
      </p:sp>
      <p:sp>
        <p:nvSpPr>
          <p:cNvPr id="400" name="Google Shape;400;p35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1" name="Google Shape;401;p35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25" name="Google Shape;525;p3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5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9" name="Google Shape;529;p3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3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6" name="Google Shape;536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 Box 1"/>
          <p:cNvSpPr txBox="1"/>
          <p:nvPr/>
        </p:nvSpPr>
        <p:spPr>
          <a:xfrm>
            <a:off x="1403985" y="627380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456055" y="932476"/>
            <a:ext cx="5522595" cy="39125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able select the plot number and set date and time(Start - End).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Automatically it generates </a:t>
            </a:r>
            <a:r>
              <a:rPr lang="en-US" dirty="0"/>
              <a:t>cost for parking based on the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the user can give request for parking and the partner will accept or reject the </a:t>
            </a:r>
            <a:r>
              <a:rPr lang="en-US" dirty="0" smtClean="0"/>
              <a:t>request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see </a:t>
            </a:r>
            <a:r>
              <a:rPr lang="en-US" dirty="0" smtClean="0"/>
              <a:t>status </a:t>
            </a:r>
            <a:r>
              <a:rPr lang="en-US" dirty="0"/>
              <a:t>of the request in </a:t>
            </a:r>
            <a:r>
              <a:rPr lang="en-US" dirty="0" smtClean="0"/>
              <a:t>status </a:t>
            </a:r>
            <a:r>
              <a:rPr lang="en-US" dirty="0"/>
              <a:t>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select the payment methods which </a:t>
            </a:r>
            <a:r>
              <a:rPr lang="en-US" dirty="0" smtClean="0"/>
              <a:t>way</a:t>
            </a:r>
          </a:p>
          <a:p>
            <a:r>
              <a:rPr lang="en-US" dirty="0"/>
              <a:t> </a:t>
            </a:r>
            <a:r>
              <a:rPr lang="en-US" dirty="0" smtClean="0"/>
              <a:t>      he/she </a:t>
            </a:r>
            <a:r>
              <a:rPr lang="en-US" dirty="0"/>
              <a:t>wants to pay.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payments history and booking history will be </a:t>
            </a:r>
          </a:p>
          <a:p>
            <a:r>
              <a:rPr lang="en-US" dirty="0"/>
              <a:t> </a:t>
            </a:r>
            <a:r>
              <a:rPr lang="en-US" dirty="0" smtClean="0"/>
              <a:t>     shown also they can edit the profile page and they can</a:t>
            </a:r>
          </a:p>
          <a:p>
            <a:r>
              <a:rPr lang="en-US" dirty="0"/>
              <a:t> </a:t>
            </a:r>
            <a:r>
              <a:rPr lang="en-US" dirty="0" smtClean="0"/>
              <a:t>     share opinion about parking space and rate the app. </a:t>
            </a:r>
            <a:endParaRPr lang="en-US" dirty="0"/>
          </a:p>
        </p:txBody>
      </p:sp>
      <p:sp>
        <p:nvSpPr>
          <p:cNvPr id="543" name="Google Shape;543;p36"/>
          <p:cNvSpPr/>
          <p:nvPr/>
        </p:nvSpPr>
        <p:spPr>
          <a:xfrm>
            <a:off x="6156325" y="3401695"/>
            <a:ext cx="2374900" cy="1443355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/>
          <p:cNvGrpSpPr/>
          <p:nvPr/>
        </p:nvGrpSpPr>
        <p:grpSpPr>
          <a:xfrm>
            <a:off x="6456045" y="3512820"/>
            <a:ext cx="1502410" cy="1137920"/>
            <a:chOff x="5682445" y="2956300"/>
            <a:chExt cx="1974418" cy="1448817"/>
          </a:xfrm>
        </p:grpSpPr>
        <p:sp>
          <p:nvSpPr>
            <p:cNvPr id="547" name="Google Shape;547;p36"/>
            <p:cNvSpPr/>
            <p:nvPr/>
          </p:nvSpPr>
          <p:spPr>
            <a:xfrm>
              <a:off x="5682445" y="2956300"/>
              <a:ext cx="1100300" cy="1447121"/>
            </a:xfrm>
            <a:custGeom>
              <a:avLst/>
              <a:gdLst/>
              <a:ahLst/>
              <a:cxnLst/>
              <a:rect l="l" t="t" r="r" b="b"/>
              <a:pathLst>
                <a:path w="13626" h="17921" extrusionOk="0">
                  <a:moveTo>
                    <a:pt x="1049" y="0"/>
                  </a:moveTo>
                  <a:cubicBezTo>
                    <a:pt x="469" y="0"/>
                    <a:pt x="0" y="465"/>
                    <a:pt x="0" y="1039"/>
                  </a:cubicBezTo>
                  <a:lnTo>
                    <a:pt x="0" y="16883"/>
                  </a:lnTo>
                  <a:cubicBezTo>
                    <a:pt x="0" y="17457"/>
                    <a:pt x="470" y="17921"/>
                    <a:pt x="1049" y="17921"/>
                  </a:cubicBezTo>
                  <a:lnTo>
                    <a:pt x="12577" y="17921"/>
                  </a:lnTo>
                  <a:cubicBezTo>
                    <a:pt x="13155" y="17921"/>
                    <a:pt x="13625" y="17457"/>
                    <a:pt x="13625" y="16883"/>
                  </a:cubicBezTo>
                  <a:lnTo>
                    <a:pt x="13625" y="1039"/>
                  </a:lnTo>
                  <a:cubicBezTo>
                    <a:pt x="13625" y="465"/>
                    <a:pt x="13154" y="0"/>
                    <a:pt x="12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821497" y="3085500"/>
              <a:ext cx="864913" cy="1129693"/>
            </a:xfrm>
            <a:custGeom>
              <a:avLst/>
              <a:gdLst/>
              <a:ahLst/>
              <a:cxnLst/>
              <a:rect l="l" t="t" r="r" b="b"/>
              <a:pathLst>
                <a:path w="10711" h="13990" extrusionOk="0">
                  <a:moveTo>
                    <a:pt x="1008" y="0"/>
                  </a:moveTo>
                  <a:cubicBezTo>
                    <a:pt x="451" y="0"/>
                    <a:pt x="0" y="452"/>
                    <a:pt x="0" y="1010"/>
                  </a:cubicBezTo>
                  <a:lnTo>
                    <a:pt x="0" y="12980"/>
                  </a:lnTo>
                  <a:cubicBezTo>
                    <a:pt x="0" y="13537"/>
                    <a:pt x="451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778780" y="3085500"/>
              <a:ext cx="864994" cy="1129693"/>
            </a:xfrm>
            <a:custGeom>
              <a:avLst/>
              <a:gdLst/>
              <a:ahLst/>
              <a:cxnLst/>
              <a:rect l="l" t="t" r="r" b="b"/>
              <a:pathLst>
                <a:path w="10712" h="13990" extrusionOk="0">
                  <a:moveTo>
                    <a:pt x="1008" y="0"/>
                  </a:moveTo>
                  <a:cubicBezTo>
                    <a:pt x="452" y="0"/>
                    <a:pt x="1" y="452"/>
                    <a:pt x="1" y="1010"/>
                  </a:cubicBezTo>
                  <a:lnTo>
                    <a:pt x="1" y="12980"/>
                  </a:lnTo>
                  <a:cubicBezTo>
                    <a:pt x="1" y="13537"/>
                    <a:pt x="452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187294" y="4278258"/>
              <a:ext cx="111919" cy="51761"/>
            </a:xfrm>
            <a:custGeom>
              <a:avLst/>
              <a:gdLst/>
              <a:ahLst/>
              <a:cxnLst/>
              <a:rect l="l" t="t" r="r" b="b"/>
              <a:pathLst>
                <a:path w="1386" h="641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631"/>
                  </a:lnTo>
                  <a:cubicBezTo>
                    <a:pt x="0" y="636"/>
                    <a:pt x="3" y="641"/>
                    <a:pt x="9" y="641"/>
                  </a:cubicBezTo>
                  <a:lnTo>
                    <a:pt x="1376" y="641"/>
                  </a:lnTo>
                  <a:cubicBezTo>
                    <a:pt x="1381" y="641"/>
                    <a:pt x="1386" y="636"/>
                    <a:pt x="1386" y="631"/>
                  </a:cubicBezTo>
                  <a:lnTo>
                    <a:pt x="1386" y="10"/>
                  </a:lnTo>
                  <a:cubicBezTo>
                    <a:pt x="1386" y="5"/>
                    <a:pt x="1381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824404" y="3198469"/>
              <a:ext cx="250486" cy="57817"/>
            </a:xfrm>
            <a:custGeom>
              <a:avLst/>
              <a:gdLst/>
              <a:ahLst/>
              <a:cxnLst/>
              <a:rect l="l" t="t" r="r" b="b"/>
              <a:pathLst>
                <a:path w="3102" h="716" extrusionOk="0">
                  <a:moveTo>
                    <a:pt x="1" y="1"/>
                  </a:moveTo>
                  <a:lnTo>
                    <a:pt x="1" y="715"/>
                  </a:lnTo>
                  <a:lnTo>
                    <a:pt x="3102" y="715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5881656" y="3637587"/>
              <a:ext cx="327683" cy="57656"/>
            </a:xfrm>
            <a:custGeom>
              <a:avLst/>
              <a:gdLst/>
              <a:ahLst/>
              <a:cxnLst/>
              <a:rect l="l" t="t" r="r" b="b"/>
              <a:pathLst>
                <a:path w="4058" h="714" extrusionOk="0">
                  <a:moveTo>
                    <a:pt x="1" y="0"/>
                  </a:moveTo>
                  <a:lnTo>
                    <a:pt x="1" y="713"/>
                  </a:lnTo>
                  <a:lnTo>
                    <a:pt x="4058" y="713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450539" y="3161647"/>
              <a:ext cx="58544" cy="286905"/>
            </a:xfrm>
            <a:custGeom>
              <a:avLst/>
              <a:gdLst/>
              <a:ahLst/>
              <a:cxnLst/>
              <a:rect l="l" t="t" r="r" b="b"/>
              <a:pathLst>
                <a:path w="725" h="3553" extrusionOk="0">
                  <a:moveTo>
                    <a:pt x="0" y="1"/>
                  </a:moveTo>
                  <a:lnTo>
                    <a:pt x="0" y="3553"/>
                  </a:lnTo>
                  <a:lnTo>
                    <a:pt x="725" y="3553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162181" y="3519046"/>
              <a:ext cx="240635" cy="427490"/>
            </a:xfrm>
            <a:custGeom>
              <a:avLst/>
              <a:gdLst/>
              <a:ahLst/>
              <a:cxnLst/>
              <a:rect l="l" t="t" r="r" b="b"/>
              <a:pathLst>
                <a:path w="2980" h="5294" extrusionOk="0">
                  <a:moveTo>
                    <a:pt x="1076" y="1"/>
                  </a:moveTo>
                  <a:cubicBezTo>
                    <a:pt x="806" y="2"/>
                    <a:pt x="550" y="99"/>
                    <a:pt x="355" y="286"/>
                  </a:cubicBezTo>
                  <a:cubicBezTo>
                    <a:pt x="161" y="473"/>
                    <a:pt x="52" y="723"/>
                    <a:pt x="49" y="991"/>
                  </a:cubicBezTo>
                  <a:lnTo>
                    <a:pt x="0" y="5286"/>
                  </a:lnTo>
                  <a:lnTo>
                    <a:pt x="724" y="5294"/>
                  </a:lnTo>
                  <a:lnTo>
                    <a:pt x="773" y="998"/>
                  </a:lnTo>
                  <a:cubicBezTo>
                    <a:pt x="774" y="922"/>
                    <a:pt x="805" y="849"/>
                    <a:pt x="861" y="796"/>
                  </a:cubicBezTo>
                  <a:cubicBezTo>
                    <a:pt x="916" y="743"/>
                    <a:pt x="988" y="714"/>
                    <a:pt x="1065" y="714"/>
                  </a:cubicBezTo>
                  <a:lnTo>
                    <a:pt x="1069" y="714"/>
                  </a:lnTo>
                  <a:lnTo>
                    <a:pt x="2972" y="735"/>
                  </a:lnTo>
                  <a:lnTo>
                    <a:pt x="2979" y="2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356546" y="3419643"/>
              <a:ext cx="260338" cy="256462"/>
            </a:xfrm>
            <a:custGeom>
              <a:avLst/>
              <a:gdLst/>
              <a:ahLst/>
              <a:cxnLst/>
              <a:rect l="l" t="t" r="r" b="b"/>
              <a:pathLst>
                <a:path w="3224" h="3176" extrusionOk="0">
                  <a:moveTo>
                    <a:pt x="1612" y="715"/>
                  </a:moveTo>
                  <a:cubicBezTo>
                    <a:pt x="2100" y="715"/>
                    <a:pt x="2497" y="1105"/>
                    <a:pt x="2498" y="1588"/>
                  </a:cubicBezTo>
                  <a:cubicBezTo>
                    <a:pt x="2498" y="2070"/>
                    <a:pt x="2100" y="2462"/>
                    <a:pt x="1612" y="2462"/>
                  </a:cubicBezTo>
                  <a:cubicBezTo>
                    <a:pt x="1124" y="2462"/>
                    <a:pt x="726" y="2069"/>
                    <a:pt x="726" y="1588"/>
                  </a:cubicBezTo>
                  <a:cubicBezTo>
                    <a:pt x="726" y="1105"/>
                    <a:pt x="1124" y="715"/>
                    <a:pt x="1612" y="715"/>
                  </a:cubicBezTo>
                  <a:close/>
                  <a:moveTo>
                    <a:pt x="1612" y="0"/>
                  </a:moveTo>
                  <a:cubicBezTo>
                    <a:pt x="724" y="0"/>
                    <a:pt x="1" y="713"/>
                    <a:pt x="1" y="1588"/>
                  </a:cubicBezTo>
                  <a:cubicBezTo>
                    <a:pt x="1" y="2464"/>
                    <a:pt x="724" y="3176"/>
                    <a:pt x="1612" y="3176"/>
                  </a:cubicBezTo>
                  <a:cubicBezTo>
                    <a:pt x="2500" y="3176"/>
                    <a:pt x="3223" y="2463"/>
                    <a:pt x="3223" y="1588"/>
                  </a:cubicBezTo>
                  <a:cubicBezTo>
                    <a:pt x="3223" y="713"/>
                    <a:pt x="2500" y="0"/>
                    <a:pt x="1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881656" y="3215265"/>
              <a:ext cx="166991" cy="436292"/>
            </a:xfrm>
            <a:custGeom>
              <a:avLst/>
              <a:gdLst/>
              <a:ahLst/>
              <a:cxnLst/>
              <a:rect l="l" t="t" r="r" b="b"/>
              <a:pathLst>
                <a:path w="2068" h="5403" extrusionOk="0">
                  <a:moveTo>
                    <a:pt x="28" y="0"/>
                  </a:moveTo>
                  <a:lnTo>
                    <a:pt x="3" y="3698"/>
                  </a:lnTo>
                  <a:cubicBezTo>
                    <a:pt x="1" y="3918"/>
                    <a:pt x="85" y="4126"/>
                    <a:pt x="240" y="4283"/>
                  </a:cubicBezTo>
                  <a:cubicBezTo>
                    <a:pt x="397" y="4440"/>
                    <a:pt x="605" y="4530"/>
                    <a:pt x="828" y="4532"/>
                  </a:cubicBezTo>
                  <a:lnTo>
                    <a:pt x="1232" y="4537"/>
                  </a:lnTo>
                  <a:cubicBezTo>
                    <a:pt x="1269" y="4537"/>
                    <a:pt x="1295" y="4556"/>
                    <a:pt x="1309" y="4570"/>
                  </a:cubicBezTo>
                  <a:cubicBezTo>
                    <a:pt x="1324" y="4584"/>
                    <a:pt x="1341" y="4610"/>
                    <a:pt x="1341" y="4647"/>
                  </a:cubicBezTo>
                  <a:lnTo>
                    <a:pt x="1330" y="5392"/>
                  </a:lnTo>
                  <a:lnTo>
                    <a:pt x="2055" y="5402"/>
                  </a:lnTo>
                  <a:lnTo>
                    <a:pt x="2065" y="4658"/>
                  </a:lnTo>
                  <a:cubicBezTo>
                    <a:pt x="2067" y="4438"/>
                    <a:pt x="1983" y="4231"/>
                    <a:pt x="1828" y="4072"/>
                  </a:cubicBezTo>
                  <a:cubicBezTo>
                    <a:pt x="1671" y="3915"/>
                    <a:pt x="1463" y="3826"/>
                    <a:pt x="1240" y="3823"/>
                  </a:cubicBezTo>
                  <a:lnTo>
                    <a:pt x="837" y="3818"/>
                  </a:lnTo>
                  <a:cubicBezTo>
                    <a:pt x="799" y="3818"/>
                    <a:pt x="773" y="3800"/>
                    <a:pt x="759" y="3786"/>
                  </a:cubicBezTo>
                  <a:cubicBezTo>
                    <a:pt x="744" y="3771"/>
                    <a:pt x="728" y="3745"/>
                    <a:pt x="728" y="3706"/>
                  </a:cubicBezTo>
                  <a:lnTo>
                    <a:pt x="753" y="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457403" y="3628786"/>
              <a:ext cx="58463" cy="325342"/>
            </a:xfrm>
            <a:custGeom>
              <a:avLst/>
              <a:gdLst/>
              <a:ahLst/>
              <a:cxnLst/>
              <a:rect l="l" t="t" r="r" b="b"/>
              <a:pathLst>
                <a:path w="724" h="4029" extrusionOk="0">
                  <a:moveTo>
                    <a:pt x="0" y="0"/>
                  </a:moveTo>
                  <a:lnTo>
                    <a:pt x="0" y="4028"/>
                  </a:lnTo>
                  <a:lnTo>
                    <a:pt x="724" y="402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66394" y="3780676"/>
              <a:ext cx="245157" cy="229330"/>
            </a:xfrm>
            <a:custGeom>
              <a:avLst/>
              <a:gdLst/>
              <a:ahLst/>
              <a:cxnLst/>
              <a:rect l="l" t="t" r="r" b="b"/>
              <a:pathLst>
                <a:path w="3036" h="2840" extrusionOk="0">
                  <a:moveTo>
                    <a:pt x="26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2814"/>
                  </a:lnTo>
                  <a:cubicBezTo>
                    <a:pt x="0" y="2828"/>
                    <a:pt x="12" y="2840"/>
                    <a:pt x="26" y="2840"/>
                  </a:cubicBezTo>
                  <a:lnTo>
                    <a:pt x="3010" y="2840"/>
                  </a:lnTo>
                  <a:cubicBezTo>
                    <a:pt x="3024" y="2840"/>
                    <a:pt x="3036" y="2828"/>
                    <a:pt x="3036" y="2814"/>
                  </a:cubicBezTo>
                  <a:lnTo>
                    <a:pt x="3036" y="27"/>
                  </a:lnTo>
                  <a:cubicBezTo>
                    <a:pt x="3036" y="12"/>
                    <a:pt x="3024" y="1"/>
                    <a:pt x="3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954169" y="3819275"/>
              <a:ext cx="93024" cy="152133"/>
            </a:xfrm>
            <a:custGeom>
              <a:avLst/>
              <a:gdLst/>
              <a:ahLst/>
              <a:cxnLst/>
              <a:rect l="l" t="t" r="r" b="b"/>
              <a:pathLst>
                <a:path w="1152" h="1884" extrusionOk="0">
                  <a:moveTo>
                    <a:pt x="469" y="193"/>
                  </a:moveTo>
                  <a:cubicBezTo>
                    <a:pt x="736" y="193"/>
                    <a:pt x="910" y="312"/>
                    <a:pt x="910" y="558"/>
                  </a:cubicBezTo>
                  <a:cubicBezTo>
                    <a:pt x="910" y="816"/>
                    <a:pt x="734" y="957"/>
                    <a:pt x="443" y="957"/>
                  </a:cubicBezTo>
                  <a:cubicBezTo>
                    <a:pt x="363" y="957"/>
                    <a:pt x="296" y="952"/>
                    <a:pt x="243" y="938"/>
                  </a:cubicBezTo>
                  <a:lnTo>
                    <a:pt x="243" y="212"/>
                  </a:lnTo>
                  <a:cubicBezTo>
                    <a:pt x="285" y="200"/>
                    <a:pt x="365" y="193"/>
                    <a:pt x="469" y="193"/>
                  </a:cubicBezTo>
                  <a:close/>
                  <a:moveTo>
                    <a:pt x="464" y="1"/>
                  </a:moveTo>
                  <a:cubicBezTo>
                    <a:pt x="271" y="1"/>
                    <a:pt x="119" y="18"/>
                    <a:pt x="2" y="37"/>
                  </a:cubicBezTo>
                  <a:lnTo>
                    <a:pt x="1" y="37"/>
                  </a:lnTo>
                  <a:lnTo>
                    <a:pt x="1" y="1884"/>
                  </a:lnTo>
                  <a:lnTo>
                    <a:pt x="241" y="1884"/>
                  </a:lnTo>
                  <a:lnTo>
                    <a:pt x="241" y="1135"/>
                  </a:lnTo>
                  <a:cubicBezTo>
                    <a:pt x="297" y="1149"/>
                    <a:pt x="364" y="1152"/>
                    <a:pt x="436" y="1152"/>
                  </a:cubicBezTo>
                  <a:cubicBezTo>
                    <a:pt x="672" y="1152"/>
                    <a:pt x="880" y="1083"/>
                    <a:pt x="1008" y="947"/>
                  </a:cubicBezTo>
                  <a:cubicBezTo>
                    <a:pt x="1101" y="850"/>
                    <a:pt x="1152" y="716"/>
                    <a:pt x="1152" y="547"/>
                  </a:cubicBezTo>
                  <a:cubicBezTo>
                    <a:pt x="1152" y="380"/>
                    <a:pt x="1091" y="245"/>
                    <a:pt x="988" y="156"/>
                  </a:cubicBezTo>
                  <a:cubicBezTo>
                    <a:pt x="878" y="57"/>
                    <a:pt x="703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188263" y="3756128"/>
              <a:ext cx="1113381" cy="272289"/>
            </a:xfrm>
            <a:custGeom>
              <a:avLst/>
              <a:gdLst/>
              <a:ahLst/>
              <a:cxnLst/>
              <a:rect l="l" t="t" r="r" b="b"/>
              <a:pathLst>
                <a:path w="13788" h="3372" extrusionOk="0">
                  <a:moveTo>
                    <a:pt x="6567" y="1"/>
                  </a:moveTo>
                  <a:cubicBezTo>
                    <a:pt x="4276" y="1"/>
                    <a:pt x="1417" y="703"/>
                    <a:pt x="1" y="2997"/>
                  </a:cubicBezTo>
                  <a:lnTo>
                    <a:pt x="13787" y="3372"/>
                  </a:lnTo>
                  <a:cubicBezTo>
                    <a:pt x="13787" y="3372"/>
                    <a:pt x="11234" y="986"/>
                    <a:pt x="9043" y="317"/>
                  </a:cubicBezTo>
                  <a:cubicBezTo>
                    <a:pt x="8427" y="130"/>
                    <a:pt x="7549" y="1"/>
                    <a:pt x="6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861638" y="3799168"/>
              <a:ext cx="394545" cy="210757"/>
            </a:xfrm>
            <a:custGeom>
              <a:avLst/>
              <a:gdLst/>
              <a:ahLst/>
              <a:cxnLst/>
              <a:rect l="l" t="t" r="r" b="b"/>
              <a:pathLst>
                <a:path w="4886" h="2610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885" y="2610"/>
                  </a:lnTo>
                  <a:cubicBezTo>
                    <a:pt x="4885" y="2610"/>
                    <a:pt x="2954" y="848"/>
                    <a:pt x="1068" y="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861638" y="3799168"/>
              <a:ext cx="364344" cy="208739"/>
            </a:xfrm>
            <a:custGeom>
              <a:avLst/>
              <a:gdLst/>
              <a:ahLst/>
              <a:cxnLst/>
              <a:rect l="l" t="t" r="r" b="b"/>
              <a:pathLst>
                <a:path w="4512" h="25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511" y="2585"/>
                  </a:lnTo>
                  <a:cubicBezTo>
                    <a:pt x="4004" y="2146"/>
                    <a:pt x="2358" y="780"/>
                    <a:pt x="697" y="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6421873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401766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467416" y="4235703"/>
              <a:ext cx="85676" cy="93670"/>
            </a:xfrm>
            <a:custGeom>
              <a:avLst/>
              <a:gdLst/>
              <a:ahLst/>
              <a:cxnLst/>
              <a:rect l="l" t="t" r="r" b="b"/>
              <a:pathLst>
                <a:path w="1061" h="1160" extrusionOk="0">
                  <a:moveTo>
                    <a:pt x="530" y="0"/>
                  </a:moveTo>
                  <a:cubicBezTo>
                    <a:pt x="238" y="0"/>
                    <a:pt x="1" y="260"/>
                    <a:pt x="1" y="580"/>
                  </a:cubicBezTo>
                  <a:cubicBezTo>
                    <a:pt x="1" y="900"/>
                    <a:pt x="238" y="1159"/>
                    <a:pt x="530" y="1159"/>
                  </a:cubicBezTo>
                  <a:cubicBezTo>
                    <a:pt x="823" y="1159"/>
                    <a:pt x="1060" y="900"/>
                    <a:pt x="1060" y="580"/>
                  </a:cubicBezTo>
                  <a:cubicBezTo>
                    <a:pt x="1060" y="260"/>
                    <a:pt x="823" y="0"/>
                    <a:pt x="53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7230988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7210881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7275724" y="4244989"/>
              <a:ext cx="87210" cy="95285"/>
            </a:xfrm>
            <a:custGeom>
              <a:avLst/>
              <a:gdLst/>
              <a:ahLst/>
              <a:cxnLst/>
              <a:rect l="l" t="t" r="r" b="b"/>
              <a:pathLst>
                <a:path w="1080" h="1180" extrusionOk="0">
                  <a:moveTo>
                    <a:pt x="540" y="0"/>
                  </a:moveTo>
                  <a:cubicBezTo>
                    <a:pt x="243" y="0"/>
                    <a:pt x="1" y="264"/>
                    <a:pt x="1" y="589"/>
                  </a:cubicBezTo>
                  <a:cubicBezTo>
                    <a:pt x="1" y="915"/>
                    <a:pt x="243" y="1179"/>
                    <a:pt x="540" y="1179"/>
                  </a:cubicBezTo>
                  <a:cubicBezTo>
                    <a:pt x="838" y="1179"/>
                    <a:pt x="1079" y="915"/>
                    <a:pt x="1079" y="589"/>
                  </a:cubicBezTo>
                  <a:cubicBezTo>
                    <a:pt x="1079" y="264"/>
                    <a:pt x="838" y="0"/>
                    <a:pt x="54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093221" y="3989980"/>
              <a:ext cx="1563643" cy="316621"/>
            </a:xfrm>
            <a:custGeom>
              <a:avLst/>
              <a:gdLst/>
              <a:ahLst/>
              <a:cxnLst/>
              <a:rect l="l" t="t" r="r" b="b"/>
              <a:pathLst>
                <a:path w="19364" h="3921" extrusionOk="0">
                  <a:moveTo>
                    <a:pt x="1470" y="1"/>
                  </a:moveTo>
                  <a:cubicBezTo>
                    <a:pt x="1075" y="1"/>
                    <a:pt x="593" y="223"/>
                    <a:pt x="420" y="599"/>
                  </a:cubicBezTo>
                  <a:cubicBezTo>
                    <a:pt x="215" y="1048"/>
                    <a:pt x="1" y="2187"/>
                    <a:pt x="187" y="3522"/>
                  </a:cubicBezTo>
                  <a:lnTo>
                    <a:pt x="16973" y="3918"/>
                  </a:lnTo>
                  <a:lnTo>
                    <a:pt x="18643" y="3918"/>
                  </a:lnTo>
                  <a:lnTo>
                    <a:pt x="18643" y="3920"/>
                  </a:lnTo>
                  <a:cubicBezTo>
                    <a:pt x="18643" y="3920"/>
                    <a:pt x="19364" y="706"/>
                    <a:pt x="16132" y="454"/>
                  </a:cubicBezTo>
                  <a:cubicBezTo>
                    <a:pt x="14027" y="291"/>
                    <a:pt x="3353" y="44"/>
                    <a:pt x="1494" y="1"/>
                  </a:cubicBezTo>
                  <a:cubicBezTo>
                    <a:pt x="1486" y="1"/>
                    <a:pt x="1478" y="1"/>
                    <a:pt x="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053330" y="3745469"/>
              <a:ext cx="1062670" cy="274954"/>
            </a:xfrm>
            <a:custGeom>
              <a:avLst/>
              <a:gdLst/>
              <a:ahLst/>
              <a:cxnLst/>
              <a:rect l="l" t="t" r="r" b="b"/>
              <a:pathLst>
                <a:path w="13160" h="3405" extrusionOk="0">
                  <a:moveTo>
                    <a:pt x="6839" y="1"/>
                  </a:moveTo>
                  <a:cubicBezTo>
                    <a:pt x="4558" y="1"/>
                    <a:pt x="2203" y="749"/>
                    <a:pt x="0" y="3128"/>
                  </a:cubicBezTo>
                  <a:lnTo>
                    <a:pt x="13160" y="3404"/>
                  </a:lnTo>
                  <a:cubicBezTo>
                    <a:pt x="13160" y="3404"/>
                    <a:pt x="10754" y="449"/>
                    <a:pt x="8567" y="132"/>
                  </a:cubicBezTo>
                  <a:cubicBezTo>
                    <a:pt x="7998" y="49"/>
                    <a:pt x="7421" y="1"/>
                    <a:pt x="6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882382" y="3991111"/>
              <a:ext cx="1631635" cy="315490"/>
            </a:xfrm>
            <a:custGeom>
              <a:avLst/>
              <a:gdLst/>
              <a:ahLst/>
              <a:cxnLst/>
              <a:rect l="l" t="t" r="r" b="b"/>
              <a:pathLst>
                <a:path w="20206" h="3907" extrusionOk="0">
                  <a:moveTo>
                    <a:pt x="2187" y="0"/>
                  </a:moveTo>
                  <a:cubicBezTo>
                    <a:pt x="1881" y="0"/>
                    <a:pt x="624" y="240"/>
                    <a:pt x="264" y="1041"/>
                  </a:cubicBezTo>
                  <a:cubicBezTo>
                    <a:pt x="60" y="1494"/>
                    <a:pt x="0" y="2437"/>
                    <a:pt x="192" y="3772"/>
                  </a:cubicBezTo>
                  <a:lnTo>
                    <a:pt x="19246" y="3906"/>
                  </a:lnTo>
                  <a:cubicBezTo>
                    <a:pt x="19246" y="3906"/>
                    <a:pt x="20206" y="612"/>
                    <a:pt x="16863" y="362"/>
                  </a:cubicBezTo>
                  <a:cubicBezTo>
                    <a:pt x="14872" y="213"/>
                    <a:pt x="5286" y="58"/>
                    <a:pt x="2196" y="1"/>
                  </a:cubicBezTo>
                  <a:cubicBezTo>
                    <a:pt x="2193" y="0"/>
                    <a:pt x="2190" y="0"/>
                    <a:pt x="2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621003" y="3779869"/>
              <a:ext cx="402862" cy="211242"/>
            </a:xfrm>
            <a:custGeom>
              <a:avLst/>
              <a:gdLst/>
              <a:ahLst/>
              <a:cxnLst/>
              <a:rect l="l" t="t" r="r" b="b"/>
              <a:pathLst>
                <a:path w="4989" h="2616" extrusionOk="0">
                  <a:moveTo>
                    <a:pt x="211" y="0"/>
                  </a:moveTo>
                  <a:cubicBezTo>
                    <a:pt x="141" y="0"/>
                    <a:pt x="71" y="1"/>
                    <a:pt x="0" y="4"/>
                  </a:cubicBezTo>
                  <a:lnTo>
                    <a:pt x="0" y="2403"/>
                  </a:lnTo>
                  <a:lnTo>
                    <a:pt x="4988" y="2615"/>
                  </a:lnTo>
                  <a:cubicBezTo>
                    <a:pt x="4886" y="2474"/>
                    <a:pt x="3497" y="0"/>
                    <a:pt x="21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638687" y="3779869"/>
              <a:ext cx="385177" cy="211242"/>
            </a:xfrm>
            <a:custGeom>
              <a:avLst/>
              <a:gdLst/>
              <a:ahLst/>
              <a:cxnLst/>
              <a:rect l="l" t="t" r="r" b="b"/>
              <a:pathLst>
                <a:path w="4770" h="2616" extrusionOk="0">
                  <a:moveTo>
                    <a:pt x="202" y="0"/>
                  </a:moveTo>
                  <a:cubicBezTo>
                    <a:pt x="136" y="0"/>
                    <a:pt x="69" y="1"/>
                    <a:pt x="1" y="4"/>
                  </a:cubicBezTo>
                  <a:lnTo>
                    <a:pt x="1" y="2403"/>
                  </a:lnTo>
                  <a:lnTo>
                    <a:pt x="4769" y="2615"/>
                  </a:lnTo>
                  <a:cubicBezTo>
                    <a:pt x="4672" y="2474"/>
                    <a:pt x="3344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135372" y="3777769"/>
              <a:ext cx="443641" cy="194204"/>
            </a:xfrm>
            <a:custGeom>
              <a:avLst/>
              <a:gdLst/>
              <a:ahLst/>
              <a:cxnLst/>
              <a:rect l="l" t="t" r="r" b="b"/>
              <a:pathLst>
                <a:path w="5494" h="2405" extrusionOk="0">
                  <a:moveTo>
                    <a:pt x="5240" y="0"/>
                  </a:moveTo>
                  <a:cubicBezTo>
                    <a:pt x="1636" y="0"/>
                    <a:pt x="113" y="2204"/>
                    <a:pt x="0" y="2345"/>
                  </a:cubicBezTo>
                  <a:lnTo>
                    <a:pt x="5494" y="2404"/>
                  </a:lnTo>
                  <a:lnTo>
                    <a:pt x="5494" y="4"/>
                  </a:lnTo>
                  <a:cubicBezTo>
                    <a:pt x="5408" y="1"/>
                    <a:pt x="5323" y="0"/>
                    <a:pt x="5240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69691" y="3777769"/>
              <a:ext cx="409322" cy="194204"/>
            </a:xfrm>
            <a:custGeom>
              <a:avLst/>
              <a:gdLst/>
              <a:ahLst/>
              <a:cxnLst/>
              <a:rect l="l" t="t" r="r" b="b"/>
              <a:pathLst>
                <a:path w="5069" h="2405" extrusionOk="0">
                  <a:moveTo>
                    <a:pt x="4834" y="0"/>
                  </a:moveTo>
                  <a:cubicBezTo>
                    <a:pt x="1509" y="0"/>
                    <a:pt x="104" y="2204"/>
                    <a:pt x="1" y="2345"/>
                  </a:cubicBezTo>
                  <a:lnTo>
                    <a:pt x="5069" y="2404"/>
                  </a:lnTo>
                  <a:lnTo>
                    <a:pt x="5069" y="4"/>
                  </a:lnTo>
                  <a:cubicBezTo>
                    <a:pt x="4989" y="1"/>
                    <a:pt x="4911" y="0"/>
                    <a:pt x="4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064231" y="3989657"/>
              <a:ext cx="41263" cy="306204"/>
            </a:xfrm>
            <a:custGeom>
              <a:avLst/>
              <a:gdLst/>
              <a:ahLst/>
              <a:cxnLst/>
              <a:rect l="l" t="t" r="r" b="b"/>
              <a:pathLst>
                <a:path w="511" h="3792" extrusionOk="0">
                  <a:moveTo>
                    <a:pt x="474" y="1"/>
                  </a:moveTo>
                  <a:cubicBezTo>
                    <a:pt x="425" y="23"/>
                    <a:pt x="0" y="326"/>
                    <a:pt x="62" y="3792"/>
                  </a:cubicBezTo>
                  <a:lnTo>
                    <a:pt x="141" y="3790"/>
                  </a:lnTo>
                  <a:cubicBezTo>
                    <a:pt x="80" y="385"/>
                    <a:pt x="493" y="81"/>
                    <a:pt x="510" y="70"/>
                  </a:cubicBez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591771" y="3778012"/>
              <a:ext cx="12032" cy="521483"/>
            </a:xfrm>
            <a:custGeom>
              <a:avLst/>
              <a:gdLst/>
              <a:ahLst/>
              <a:cxnLst/>
              <a:rect l="l" t="t" r="r" b="b"/>
              <a:pathLst>
                <a:path w="149" h="6458" extrusionOk="0">
                  <a:moveTo>
                    <a:pt x="70" y="1"/>
                  </a:moveTo>
                  <a:lnTo>
                    <a:pt x="0" y="6456"/>
                  </a:lnTo>
                  <a:lnTo>
                    <a:pt x="79" y="6457"/>
                  </a:lnTo>
                  <a:lnTo>
                    <a:pt x="148" y="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620760" y="4050381"/>
              <a:ext cx="124193" cy="16796"/>
            </a:xfrm>
            <a:custGeom>
              <a:avLst/>
              <a:gdLst/>
              <a:ahLst/>
              <a:cxnLst/>
              <a:rect l="l" t="t" r="r" b="b"/>
              <a:pathLst>
                <a:path w="1538" h="208" extrusionOk="0">
                  <a:moveTo>
                    <a:pt x="5" y="1"/>
                  </a:moveTo>
                  <a:cubicBezTo>
                    <a:pt x="4" y="1"/>
                    <a:pt x="3" y="2"/>
                    <a:pt x="3" y="3"/>
                  </a:cubicBezTo>
                  <a:lnTo>
                    <a:pt x="3" y="205"/>
                  </a:lnTo>
                  <a:cubicBezTo>
                    <a:pt x="1" y="207"/>
                    <a:pt x="3" y="208"/>
                    <a:pt x="5" y="208"/>
                  </a:cubicBezTo>
                  <a:lnTo>
                    <a:pt x="1534" y="208"/>
                  </a:lnTo>
                  <a:cubicBezTo>
                    <a:pt x="1535" y="208"/>
                    <a:pt x="1538" y="207"/>
                    <a:pt x="1538" y="205"/>
                  </a:cubicBezTo>
                  <a:lnTo>
                    <a:pt x="1538" y="3"/>
                  </a:lnTo>
                  <a:cubicBezTo>
                    <a:pt x="1538" y="2"/>
                    <a:pt x="1535" y="1"/>
                    <a:pt x="1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135372" y="4050381"/>
              <a:ext cx="124113" cy="16796"/>
            </a:xfrm>
            <a:custGeom>
              <a:avLst/>
              <a:gdLst/>
              <a:ahLst/>
              <a:cxnLst/>
              <a:rect l="l" t="t" r="r" b="b"/>
              <a:pathLst>
                <a:path w="1537" h="208" extrusionOk="0">
                  <a:moveTo>
                    <a:pt x="4" y="1"/>
                  </a:moveTo>
                  <a:cubicBezTo>
                    <a:pt x="3" y="1"/>
                    <a:pt x="2" y="2"/>
                    <a:pt x="2" y="3"/>
                  </a:cubicBezTo>
                  <a:lnTo>
                    <a:pt x="2" y="205"/>
                  </a:lnTo>
                  <a:cubicBezTo>
                    <a:pt x="0" y="207"/>
                    <a:pt x="3" y="208"/>
                    <a:pt x="4" y="208"/>
                  </a:cubicBezTo>
                  <a:lnTo>
                    <a:pt x="1533" y="208"/>
                  </a:lnTo>
                  <a:cubicBezTo>
                    <a:pt x="1535" y="208"/>
                    <a:pt x="1536" y="207"/>
                    <a:pt x="1536" y="205"/>
                  </a:cubicBezTo>
                  <a:lnTo>
                    <a:pt x="1536" y="3"/>
                  </a:lnTo>
                  <a:cubicBezTo>
                    <a:pt x="1536" y="2"/>
                    <a:pt x="1534" y="1"/>
                    <a:pt x="1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877376" y="4258070"/>
              <a:ext cx="1579632" cy="48450"/>
            </a:xfrm>
            <a:custGeom>
              <a:avLst/>
              <a:gdLst/>
              <a:ahLst/>
              <a:cxnLst/>
              <a:rect l="l" t="t" r="r" b="b"/>
              <a:pathLst>
                <a:path w="19562" h="600" extrusionOk="0">
                  <a:moveTo>
                    <a:pt x="0" y="1"/>
                  </a:moveTo>
                  <a:lnTo>
                    <a:pt x="0" y="599"/>
                  </a:lnTo>
                  <a:lnTo>
                    <a:pt x="19562" y="599"/>
                  </a:lnTo>
                  <a:lnTo>
                    <a:pt x="19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7456927" y="4258151"/>
              <a:ext cx="158512" cy="48531"/>
            </a:xfrm>
            <a:custGeom>
              <a:avLst/>
              <a:gdLst/>
              <a:ahLst/>
              <a:cxnLst/>
              <a:rect l="l" t="t" r="r" b="b"/>
              <a:pathLst>
                <a:path w="1963" h="601" extrusionOk="0">
                  <a:moveTo>
                    <a:pt x="1" y="1"/>
                  </a:moveTo>
                  <a:lnTo>
                    <a:pt x="1" y="600"/>
                  </a:lnTo>
                  <a:lnTo>
                    <a:pt x="1962" y="600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934636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83" y="0"/>
                  </a:moveTo>
                  <a:cubicBezTo>
                    <a:pt x="845" y="0"/>
                    <a:pt x="4" y="742"/>
                    <a:pt x="4" y="1779"/>
                  </a:cubicBezTo>
                  <a:cubicBezTo>
                    <a:pt x="4" y="1818"/>
                    <a:pt x="1" y="1989"/>
                    <a:pt x="3" y="2025"/>
                  </a:cubicBezTo>
                  <a:lnTo>
                    <a:pt x="3746" y="2025"/>
                  </a:lnTo>
                  <a:cubicBezTo>
                    <a:pt x="3753" y="1961"/>
                    <a:pt x="3763" y="1845"/>
                    <a:pt x="3763" y="1779"/>
                  </a:cubicBezTo>
                  <a:cubicBezTo>
                    <a:pt x="3763" y="742"/>
                    <a:pt x="2921" y="0"/>
                    <a:pt x="1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958457" y="4153095"/>
              <a:ext cx="279879" cy="153586"/>
            </a:xfrm>
            <a:custGeom>
              <a:avLst/>
              <a:gdLst/>
              <a:ahLst/>
              <a:cxnLst/>
              <a:rect l="l" t="t" r="r" b="b"/>
              <a:pathLst>
                <a:path w="3466" h="1902" extrusionOk="0">
                  <a:moveTo>
                    <a:pt x="1734" y="1"/>
                  </a:moveTo>
                  <a:cubicBezTo>
                    <a:pt x="778" y="1"/>
                    <a:pt x="3" y="698"/>
                    <a:pt x="3" y="1670"/>
                  </a:cubicBezTo>
                  <a:cubicBezTo>
                    <a:pt x="3" y="1705"/>
                    <a:pt x="0" y="1865"/>
                    <a:pt x="1" y="1901"/>
                  </a:cubicBezTo>
                  <a:lnTo>
                    <a:pt x="3452" y="1901"/>
                  </a:lnTo>
                  <a:cubicBezTo>
                    <a:pt x="3457" y="1841"/>
                    <a:pt x="3466" y="1731"/>
                    <a:pt x="3466" y="1670"/>
                  </a:cubicBezTo>
                  <a:cubicBezTo>
                    <a:pt x="3466" y="696"/>
                    <a:pt x="2691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988254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968147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037673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2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2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125844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79" y="0"/>
                  </a:moveTo>
                  <a:cubicBezTo>
                    <a:pt x="841" y="0"/>
                    <a:pt x="0" y="742"/>
                    <a:pt x="0" y="1779"/>
                  </a:cubicBezTo>
                  <a:cubicBezTo>
                    <a:pt x="0" y="1818"/>
                    <a:pt x="0" y="1989"/>
                    <a:pt x="2" y="2025"/>
                  </a:cubicBezTo>
                  <a:lnTo>
                    <a:pt x="3756" y="2025"/>
                  </a:lnTo>
                  <a:cubicBezTo>
                    <a:pt x="3763" y="1961"/>
                    <a:pt x="3759" y="1845"/>
                    <a:pt x="3759" y="1779"/>
                  </a:cubicBezTo>
                  <a:cubicBezTo>
                    <a:pt x="3759" y="742"/>
                    <a:pt x="2918" y="0"/>
                    <a:pt x="1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147727" y="4151803"/>
              <a:ext cx="281979" cy="154798"/>
            </a:xfrm>
            <a:custGeom>
              <a:avLst/>
              <a:gdLst/>
              <a:ahLst/>
              <a:cxnLst/>
              <a:rect l="l" t="t" r="r" b="b"/>
              <a:pathLst>
                <a:path w="3492" h="1917" extrusionOk="0">
                  <a:moveTo>
                    <a:pt x="1745" y="0"/>
                  </a:moveTo>
                  <a:cubicBezTo>
                    <a:pt x="782" y="0"/>
                    <a:pt x="1" y="703"/>
                    <a:pt x="1" y="1684"/>
                  </a:cubicBezTo>
                  <a:cubicBezTo>
                    <a:pt x="1" y="1720"/>
                    <a:pt x="1" y="1881"/>
                    <a:pt x="4" y="1916"/>
                  </a:cubicBezTo>
                  <a:lnTo>
                    <a:pt x="3485" y="1916"/>
                  </a:lnTo>
                  <a:cubicBezTo>
                    <a:pt x="3492" y="1856"/>
                    <a:pt x="3488" y="1745"/>
                    <a:pt x="3488" y="1684"/>
                  </a:cubicBezTo>
                  <a:cubicBezTo>
                    <a:pt x="3488" y="703"/>
                    <a:pt x="2707" y="0"/>
                    <a:pt x="1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179139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6159032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4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4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228558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3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3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6907746" y="4103434"/>
              <a:ext cx="361114" cy="155121"/>
            </a:xfrm>
            <a:custGeom>
              <a:avLst/>
              <a:gdLst/>
              <a:ahLst/>
              <a:cxnLst/>
              <a:rect l="l" t="t" r="r" b="b"/>
              <a:pathLst>
                <a:path w="4472" h="1921" extrusionOk="0">
                  <a:moveTo>
                    <a:pt x="2108" y="1"/>
                  </a:moveTo>
                  <a:cubicBezTo>
                    <a:pt x="1192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7" y="81"/>
                    <a:pt x="2108" y="81"/>
                  </a:cubicBezTo>
                  <a:lnTo>
                    <a:pt x="2112" y="81"/>
                  </a:lnTo>
                  <a:cubicBezTo>
                    <a:pt x="4192" y="81"/>
                    <a:pt x="4385" y="1844"/>
                    <a:pt x="4393" y="1920"/>
                  </a:cubicBezTo>
                  <a:lnTo>
                    <a:pt x="4472" y="1912"/>
                  </a:lnTo>
                  <a:cubicBezTo>
                    <a:pt x="4471" y="1893"/>
                    <a:pt x="4267" y="1"/>
                    <a:pt x="2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6100730" y="4103434"/>
              <a:ext cx="359176" cy="155121"/>
            </a:xfrm>
            <a:custGeom>
              <a:avLst/>
              <a:gdLst/>
              <a:ahLst/>
              <a:cxnLst/>
              <a:rect l="l" t="t" r="r" b="b"/>
              <a:pathLst>
                <a:path w="4448" h="1921" extrusionOk="0">
                  <a:moveTo>
                    <a:pt x="2097" y="1"/>
                  </a:moveTo>
                  <a:cubicBezTo>
                    <a:pt x="1186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0" y="81"/>
                    <a:pt x="2097" y="81"/>
                  </a:cubicBezTo>
                  <a:lnTo>
                    <a:pt x="2100" y="81"/>
                  </a:lnTo>
                  <a:cubicBezTo>
                    <a:pt x="4170" y="81"/>
                    <a:pt x="4365" y="1901"/>
                    <a:pt x="4367" y="1920"/>
                  </a:cubicBezTo>
                  <a:lnTo>
                    <a:pt x="4447" y="1912"/>
                  </a:lnTo>
                  <a:cubicBezTo>
                    <a:pt x="4445" y="1893"/>
                    <a:pt x="4242" y="1"/>
                    <a:pt x="2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410092" y="4194359"/>
              <a:ext cx="98676" cy="55152"/>
            </a:xfrm>
            <a:custGeom>
              <a:avLst/>
              <a:gdLst/>
              <a:ahLst/>
              <a:cxnLst/>
              <a:rect l="l" t="t" r="r" b="b"/>
              <a:pathLst>
                <a:path w="1222" h="683" extrusionOk="0">
                  <a:moveTo>
                    <a:pt x="10" y="1"/>
                  </a:moveTo>
                  <a:cubicBezTo>
                    <a:pt x="5" y="1"/>
                    <a:pt x="0" y="5"/>
                    <a:pt x="0" y="11"/>
                  </a:cubicBezTo>
                  <a:lnTo>
                    <a:pt x="0" y="672"/>
                  </a:lnTo>
                  <a:cubicBezTo>
                    <a:pt x="0" y="679"/>
                    <a:pt x="3" y="682"/>
                    <a:pt x="10" y="682"/>
                  </a:cubicBezTo>
                  <a:lnTo>
                    <a:pt x="1211" y="682"/>
                  </a:lnTo>
                  <a:cubicBezTo>
                    <a:pt x="1216" y="682"/>
                    <a:pt x="1221" y="679"/>
                    <a:pt x="1221" y="672"/>
                  </a:cubicBezTo>
                  <a:lnTo>
                    <a:pt x="1221" y="11"/>
                  </a:lnTo>
                  <a:cubicBezTo>
                    <a:pt x="1221" y="6"/>
                    <a:pt x="1218" y="1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530732" y="4190725"/>
              <a:ext cx="98757" cy="55152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0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672"/>
                  </a:lnTo>
                  <a:cubicBezTo>
                    <a:pt x="0" y="678"/>
                    <a:pt x="5" y="683"/>
                    <a:pt x="10" y="683"/>
                  </a:cubicBezTo>
                  <a:lnTo>
                    <a:pt x="1212" y="683"/>
                  </a:lnTo>
                  <a:cubicBezTo>
                    <a:pt x="1217" y="683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8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5877134" y="4051754"/>
              <a:ext cx="98838" cy="55152"/>
            </a:xfrm>
            <a:custGeom>
              <a:avLst/>
              <a:gdLst/>
              <a:ahLst/>
              <a:cxnLst/>
              <a:rect l="l" t="t" r="r" b="b"/>
              <a:pathLst>
                <a:path w="1224" h="68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672"/>
                  </a:lnTo>
                  <a:cubicBezTo>
                    <a:pt x="1" y="677"/>
                    <a:pt x="6" y="682"/>
                    <a:pt x="11" y="682"/>
                  </a:cubicBezTo>
                  <a:lnTo>
                    <a:pt x="1213" y="682"/>
                  </a:lnTo>
                  <a:cubicBezTo>
                    <a:pt x="1218" y="682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9" y="0"/>
                    <a:pt x="1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988254" y="3240217"/>
              <a:ext cx="358449" cy="358369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7089433" y="3328880"/>
              <a:ext cx="156171" cy="156171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7004807" y="3494660"/>
              <a:ext cx="325342" cy="352474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/>
          <p:nvPr/>
        </p:nvSpPr>
        <p:spPr>
          <a:xfrm>
            <a:off x="6338950" y="2972725"/>
            <a:ext cx="2805196" cy="2082325"/>
          </a:xfrm>
          <a:custGeom>
            <a:avLst/>
            <a:gdLst/>
            <a:ahLst/>
            <a:cxnLst/>
            <a:rect l="l" t="t" r="r" b="b"/>
            <a:pathLst>
              <a:path w="146409" h="83293" extrusionOk="0">
                <a:moveTo>
                  <a:pt x="0" y="83293"/>
                </a:moveTo>
                <a:cubicBezTo>
                  <a:pt x="5329" y="77790"/>
                  <a:pt x="13691" y="57934"/>
                  <a:pt x="31973" y="50277"/>
                </a:cubicBezTo>
                <a:cubicBezTo>
                  <a:pt x="50256" y="42621"/>
                  <a:pt x="90622" y="45734"/>
                  <a:pt x="109695" y="37354"/>
                </a:cubicBezTo>
                <a:cubicBezTo>
                  <a:pt x="128768" y="28975"/>
                  <a:pt x="140290" y="6226"/>
                  <a:pt x="14640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63" name="Google Shape;663;p37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7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7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7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67" name="Google Shape;667;p37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37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7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37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674" name="Google Shape;674;p37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37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37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7" name="Google Shape;677;p37"/>
          <p:cNvSpPr/>
          <p:nvPr/>
        </p:nvSpPr>
        <p:spPr>
          <a:xfrm>
            <a:off x="4475300" y="48175"/>
            <a:ext cx="4511285" cy="2033537"/>
          </a:xfrm>
          <a:custGeom>
            <a:avLst/>
            <a:gdLst/>
            <a:ahLst/>
            <a:cxnLst/>
            <a:rect l="l" t="t" r="r" b="b"/>
            <a:pathLst>
              <a:path w="336412" h="92444" extrusionOk="0">
                <a:moveTo>
                  <a:pt x="0" y="0"/>
                </a:moveTo>
                <a:cubicBezTo>
                  <a:pt x="7646" y="4750"/>
                  <a:pt x="25196" y="24444"/>
                  <a:pt x="45874" y="28498"/>
                </a:cubicBezTo>
                <a:cubicBezTo>
                  <a:pt x="66552" y="32553"/>
                  <a:pt x="98583" y="20852"/>
                  <a:pt x="124069" y="24327"/>
                </a:cubicBezTo>
                <a:cubicBezTo>
                  <a:pt x="149555" y="27802"/>
                  <a:pt x="171739" y="46048"/>
                  <a:pt x="198789" y="49350"/>
                </a:cubicBezTo>
                <a:cubicBezTo>
                  <a:pt x="225839" y="52652"/>
                  <a:pt x="263431" y="36955"/>
                  <a:pt x="286368" y="44137"/>
                </a:cubicBezTo>
                <a:cubicBezTo>
                  <a:pt x="309305" y="51319"/>
                  <a:pt x="328071" y="84393"/>
                  <a:pt x="336412" y="9244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3" name="Picture 2" descr="ace30729-739f-4bb8-bd18-8ec2892696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565" y="491490"/>
            <a:ext cx="1779270" cy="3943350"/>
          </a:xfrm>
          <a:prstGeom prst="rect">
            <a:avLst/>
          </a:prstGeom>
        </p:spPr>
      </p:pic>
      <p:pic>
        <p:nvPicPr>
          <p:cNvPr id="4" name="Picture 3" descr="2c88e4ee-59a3-48dc-ad6a-1ec97366df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85" y="490220"/>
            <a:ext cx="1673225" cy="3740150"/>
          </a:xfrm>
          <a:prstGeom prst="rect">
            <a:avLst/>
          </a:prstGeom>
        </p:spPr>
      </p:pic>
      <p:pic>
        <p:nvPicPr>
          <p:cNvPr id="5" name="Picture 4" descr="7f55c261-d3c9-4d57-8d04-440e424fa8a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5920" y="488315"/>
            <a:ext cx="1685925" cy="3740785"/>
          </a:xfrm>
          <a:prstGeom prst="rect">
            <a:avLst/>
          </a:prstGeom>
        </p:spPr>
      </p:pic>
      <p:pic>
        <p:nvPicPr>
          <p:cNvPr id="6" name="Picture 5" descr="9555d79a-e0b7-4252-9857-bfa4b92f44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2355" y="491490"/>
            <a:ext cx="1660525" cy="373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Parking Finder App Pitch Deck by Slidesgo">
  <a:themeElements>
    <a:clrScheme name="Simple Light">
      <a:dk1>
        <a:srgbClr val="073763"/>
      </a:dk1>
      <a:lt1>
        <a:srgbClr val="0B5394"/>
      </a:lt1>
      <a:dk2>
        <a:srgbClr val="3D85C6"/>
      </a:dk2>
      <a:lt2>
        <a:srgbClr val="6FA8DC"/>
      </a:lt2>
      <a:accent1>
        <a:srgbClr val="EE375F"/>
      </a:accent1>
      <a:accent2>
        <a:srgbClr val="FF5F6C"/>
      </a:accent2>
      <a:accent3>
        <a:srgbClr val="D4AF3D"/>
      </a:accent3>
      <a:accent4>
        <a:srgbClr val="BEA02F"/>
      </a:accent4>
      <a:accent5>
        <a:srgbClr val="F0F8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501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Kumbh Sans</vt:lpstr>
      <vt:lpstr>Albert Sans</vt:lpstr>
      <vt:lpstr>Kumbh Sans SemiBold</vt:lpstr>
      <vt:lpstr>Kumbh Sans Medium</vt:lpstr>
      <vt:lpstr>Parking Finder App Pitch Deck by Slidesgo</vt:lpstr>
      <vt:lpstr>Easy Park</vt:lpstr>
      <vt:lpstr>Description</vt:lpstr>
      <vt:lpstr>Usages</vt:lpstr>
      <vt:lpstr>1</vt:lpstr>
      <vt:lpstr>PowerPoint Presentation</vt:lpstr>
      <vt:lpstr>2</vt:lpstr>
      <vt:lpstr>PowerPoint Presentation</vt:lpstr>
      <vt:lpstr>3</vt:lpstr>
      <vt:lpstr>PowerPoint Presentation</vt:lpstr>
      <vt:lpstr>Languages and platforms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Park</dc:title>
  <dc:creator>CHANDRASEKHAR REDDY</dc:creator>
  <cp:lastModifiedBy>CHANDRASEKHAR REDDY</cp:lastModifiedBy>
  <cp:revision>18</cp:revision>
  <dcterms:created xsi:type="dcterms:W3CDTF">2024-09-01T05:27:15Z</dcterms:created>
  <dcterms:modified xsi:type="dcterms:W3CDTF">2024-09-14T08:54:54Z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857DE52AA27848F7817E7F0E0CECC642_13</vt:lpwstr>
  </property>
  <property fmtid="{D5CDD505-2E9C-101B-9397-08002B2CF9AE}" pid="3" name="KSOProductBuildVer">
    <vt:lpwstr>1033-12.2.0.17562</vt:lpwstr>
  </property>
</Properties>
</file>