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70" r:id="rId5"/>
    <p:sldId id="271" r:id="rId6"/>
    <p:sldId id="272" r:id="rId7"/>
    <p:sldId id="273" r:id="rId8"/>
    <p:sldId id="274" r:id="rId9"/>
    <p:sldId id="265" r:id="rId10"/>
    <p:sldId id="279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3333" autoAdjust="0"/>
  </p:normalViewPr>
  <p:slideViewPr>
    <p:cSldViewPr snapToGrid="0" showGuides="1">
      <p:cViewPr>
        <p:scale>
          <a:sx n="73" d="100"/>
          <a:sy n="73" d="100"/>
        </p:scale>
        <p:origin x="-636" y="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691401648998819E-2"/>
          <c:y val="0"/>
          <c:w val="0.94817432273262658"/>
          <c:h val="0.8862778147381409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1 - 2 Years</c:v>
                </c:pt>
                <c:pt idx="1">
                  <c:v>2 - 5 Years</c:v>
                </c:pt>
                <c:pt idx="2">
                  <c:v>5 - 8 Years</c:v>
                </c:pt>
                <c:pt idx="3">
                  <c:v>8 - 10 Years</c:v>
                </c:pt>
              </c:strCache>
            </c:strRef>
          </c:cat>
          <c:val>
            <c:numRef>
              <c:f>Sheet1!$B$2:$B$5</c:f>
              <c:numCache>
                <c:formatCode>"$"#,##0_);[Red]\("$"#,##0\)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ED4-43A9-80E1-38562F14CA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1 - 2 Years</c:v>
                </c:pt>
                <c:pt idx="1">
                  <c:v>2 - 5 Years</c:v>
                </c:pt>
                <c:pt idx="2">
                  <c:v>5 - 8 Years</c:v>
                </c:pt>
                <c:pt idx="3">
                  <c:v>8 - 10 Years</c:v>
                </c:pt>
              </c:strCache>
            </c:strRef>
          </c:cat>
          <c:val>
            <c:numRef>
              <c:f>Sheet1!$C$2:$C$5</c:f>
              <c:numCache>
                <c:formatCode>"$"#,##0_);[Red]\("$"#,##0\)</c:formatCode>
                <c:ptCount val="4"/>
                <c:pt idx="0">
                  <c:v>150</c:v>
                </c:pt>
                <c:pt idx="1">
                  <c:v>300</c:v>
                </c:pt>
                <c:pt idx="2">
                  <c:v>500</c:v>
                </c:pt>
                <c:pt idx="3">
                  <c:v>900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ED4-43A9-80E1-38562F14CAF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221387008"/>
        <c:axId val="221401088"/>
      </c:barChart>
      <c:catAx>
        <c:axId val="221387008"/>
        <c:scaling>
          <c:orientation val="minMax"/>
        </c:scaling>
        <c:delete val="0"/>
        <c:axPos val="b"/>
        <c:majorGridlines>
          <c:spPr>
            <a:ln w="12700" cap="flat" cmpd="sng" algn="ctr">
              <a:solidFill>
                <a:schemeClr val="bg2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none" spc="120" normalizeH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221401088"/>
        <c:crosses val="autoZero"/>
        <c:auto val="1"/>
        <c:lblAlgn val="ctr"/>
        <c:lblOffset val="100"/>
        <c:noMultiLvlLbl val="0"/>
      </c:catAx>
      <c:valAx>
        <c:axId val="221401088"/>
        <c:scaling>
          <c:orientation val="minMax"/>
        </c:scaling>
        <c:delete val="1"/>
        <c:axPos val="l"/>
        <c:numFmt formatCode="&quot;$&quot;#,##0_);[Red]\(&quot;$&quot;#,##0\)" sourceLinked="1"/>
        <c:majorTickMark val="none"/>
        <c:minorTickMark val="none"/>
        <c:tickLblPos val="nextTo"/>
        <c:crossAx val="22138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A138F-49A7-4F18-A5B8-3A2513B24A2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6393-E911-4189-BDA8-8371B1133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87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hoto-of-two-people-shakehands-2058130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man-in-black-suit-jacket-standing-near-railings-3778876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erson-holding-barbell-841130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exels.com/photo/human-fist-163431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rchitectural-design-architecture-buildings-city-373893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pexels.com/photo/architecture-buildings-business-city-358502/" TargetMode="External"/><Relationship Id="rId4" Type="http://schemas.openxmlformats.org/officeDocument/2006/relationships/hyperlink" Target="https://www.pexels.com/photo/high-rise-building-746411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group-of-people-standing-infront-of-blackboard-3184432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close-up-of-human-hand-327540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https://www.pexels.com/photo/photo-of-two-people-shakehands-2058130/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F6393-E911-4189-BDA8-8371B1133C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03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https://www.pexels.com/photo/man-in-black-suit-jacket-standing-near-railings-3778876/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F6393-E911-4189-BDA8-8371B1133C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08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https://www.pexels.com/photo/person-holding-barbell-841130/</a:t>
            </a:r>
            <a:endParaRPr lang="en-US" dirty="0"/>
          </a:p>
          <a:p>
            <a:r>
              <a:rPr lang="en-US" dirty="0">
                <a:hlinkClick r:id="rId4"/>
              </a:rPr>
              <a:t>https://www.pexels.com/photo/human-fist-163431/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F6393-E911-4189-BDA8-8371B1133C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4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F6393-E911-4189-BDA8-8371B1133C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39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https://www.pexels.com/photo/architectural-design-architecture-buildings-city-373893/</a:t>
            </a:r>
            <a:endParaRPr lang="en-US" dirty="0"/>
          </a:p>
          <a:p>
            <a:r>
              <a:rPr lang="en-US" dirty="0">
                <a:hlinkClick r:id="rId4"/>
              </a:rPr>
              <a:t>https://www.pexels.com/photo/high-rise-building-746411/</a:t>
            </a:r>
            <a:endParaRPr lang="en-US" dirty="0"/>
          </a:p>
          <a:p>
            <a:r>
              <a:rPr lang="en-US" dirty="0">
                <a:hlinkClick r:id="rId5"/>
              </a:rPr>
              <a:t>https://www.pexels.com/photo/architecture-buildings-business-city-358502/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F6393-E911-4189-BDA8-8371B1133C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09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https://www.pexels.com/photo/group-of-people-standing-infront-of-blackboard-3184432/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F6393-E911-4189-BDA8-8371B1133C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22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https://www.pexels.com/photo/close-up-of-human-hand-327540/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F6393-E911-4189-BDA8-8371B1133C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59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F6393-E911-4189-BDA8-8371B1133C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6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52444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4784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C6958ABB-54B7-467D-9B14-DB7664E440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9701" y="904875"/>
            <a:ext cx="3200400" cy="43910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28412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90425" y="3716323"/>
            <a:ext cx="5339256" cy="2622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lang="en-GB"/>
            </a:lvl1pPr>
          </a:lstStyle>
          <a:p>
            <a:endParaRPr lang="en-GB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xmlns="" id="{F6941202-0B24-427F-8E11-13A423FCFE7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2321" y="3716322"/>
            <a:ext cx="5339256" cy="2622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lang="en-GB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44363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4EB7A287-4360-4909-80EB-299337F125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62850" y="674688"/>
            <a:ext cx="3333749" cy="1619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A33FE3B6-B100-4C38-BDAD-FE2937AE18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62850" y="2619374"/>
            <a:ext cx="3333749" cy="1619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AE3C4418-EC4F-4FCD-A0DC-17C48B5059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62850" y="4564061"/>
            <a:ext cx="3333749" cy="1619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6206778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A33FE3B6-B100-4C38-BDAD-FE2937AE18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704848"/>
            <a:ext cx="12192000" cy="34671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5067729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6FC4CB4E-7812-4896-8E9B-CBB96DDDE7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6650" y="0"/>
            <a:ext cx="6645275" cy="6858000"/>
          </a:xfrm>
          <a:prstGeom prst="parallelogram">
            <a:avLst>
              <a:gd name="adj" fmla="val 36776"/>
            </a:avLst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4432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s://www.free-power-point-template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9B56D97-44CF-4676-B615-30100F15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0C77D6-BD26-4F2F-9760-C833E915F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32BFB3-D77A-4F66-B808-EB858FA87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968D9-90B7-4881-978C-17F1F235234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B32995-9A2C-416B-A2AB-0896AB379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7B90BA-CBB9-4F95-B2E4-B47AB3552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AA7C-9855-4DF6-A874-C9D17EF233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F7DC35E-807C-424F-B310-BFD5C260A4EA}"/>
              </a:ext>
            </a:extLst>
          </p:cNvPr>
          <p:cNvSpPr txBox="1"/>
          <p:nvPr userDrawn="1"/>
        </p:nvSpPr>
        <p:spPr>
          <a:xfrm>
            <a:off x="-46180" y="688988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https://www.free-power-point-templates.com/</a:t>
            </a:r>
            <a:endParaRPr 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A5EBB0C-8A03-4940-9BE4-61BC87B95248}"/>
              </a:ext>
            </a:extLst>
          </p:cNvPr>
          <p:cNvSpPr txBox="1"/>
          <p:nvPr userDrawn="1"/>
        </p:nvSpPr>
        <p:spPr>
          <a:xfrm>
            <a:off x="11042213" y="6889887"/>
            <a:ext cx="1206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99584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jp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1.svg"/><Relationship Id="rId4" Type="http://schemas.openxmlformats.org/officeDocument/2006/relationships/image" Target="../media/image15.png"/><Relationship Id="rId9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xmlns="" id="{E077D9D6-5E9E-4604-8E24-E7C0D3ABA9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5F097F7-C7A7-49EF-98FC-941D7845B43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55063A3-7953-459D-BDA7-FCD830638044}"/>
              </a:ext>
            </a:extLst>
          </p:cNvPr>
          <p:cNvGrpSpPr/>
          <p:nvPr/>
        </p:nvGrpSpPr>
        <p:grpSpPr>
          <a:xfrm>
            <a:off x="8745886" y="-1456716"/>
            <a:ext cx="4844326" cy="4288302"/>
            <a:chOff x="8745886" y="-1456716"/>
            <a:chExt cx="4844326" cy="4288302"/>
          </a:xfrm>
        </p:grpSpPr>
        <p:sp>
          <p:nvSpPr>
            <p:cNvPr id="22" name="Freeform 4">
              <a:extLst>
                <a:ext uri="{FF2B5EF4-FFF2-40B4-BE49-F238E27FC236}">
                  <a16:creationId xmlns:a16="http://schemas.microsoft.com/office/drawing/2014/main" xmlns="" id="{275FE54D-9227-4E6F-98BF-016499CA0475}"/>
                </a:ext>
              </a:extLst>
            </p:cNvPr>
            <p:cNvSpPr/>
            <p:nvPr/>
          </p:nvSpPr>
          <p:spPr>
            <a:xfrm rot="18900000">
              <a:off x="8745886" y="-1456716"/>
              <a:ext cx="4286250" cy="4288302"/>
            </a:xfrm>
            <a:custGeom>
              <a:avLst/>
              <a:gdLst/>
              <a:ahLst/>
              <a:cxnLst/>
              <a:rect l="l" t="t" r="r" b="b"/>
              <a:pathLst>
                <a:path w="2653030" h="2654300">
                  <a:moveTo>
                    <a:pt x="0" y="1535430"/>
                  </a:moveTo>
                  <a:lnTo>
                    <a:pt x="0" y="1463040"/>
                  </a:lnTo>
                  <a:lnTo>
                    <a:pt x="1463040" y="0"/>
                  </a:lnTo>
                  <a:lnTo>
                    <a:pt x="1535430" y="0"/>
                  </a:lnTo>
                  <a:lnTo>
                    <a:pt x="0" y="1535430"/>
                  </a:lnTo>
                  <a:close/>
                  <a:moveTo>
                    <a:pt x="1681480" y="0"/>
                  </a:moveTo>
                  <a:lnTo>
                    <a:pt x="1609090" y="0"/>
                  </a:lnTo>
                  <a:lnTo>
                    <a:pt x="0" y="1607820"/>
                  </a:lnTo>
                  <a:lnTo>
                    <a:pt x="0" y="1680210"/>
                  </a:lnTo>
                  <a:lnTo>
                    <a:pt x="1681480" y="0"/>
                  </a:lnTo>
                  <a:close/>
                  <a:moveTo>
                    <a:pt x="1390650" y="0"/>
                  </a:moveTo>
                  <a:lnTo>
                    <a:pt x="1318260" y="0"/>
                  </a:lnTo>
                  <a:lnTo>
                    <a:pt x="0" y="1318260"/>
                  </a:lnTo>
                  <a:lnTo>
                    <a:pt x="0" y="1390650"/>
                  </a:lnTo>
                  <a:lnTo>
                    <a:pt x="1390650" y="0"/>
                  </a:lnTo>
                  <a:close/>
                  <a:moveTo>
                    <a:pt x="1245870" y="0"/>
                  </a:moveTo>
                  <a:lnTo>
                    <a:pt x="1173480" y="0"/>
                  </a:lnTo>
                  <a:lnTo>
                    <a:pt x="0" y="1173480"/>
                  </a:lnTo>
                  <a:lnTo>
                    <a:pt x="0" y="1245870"/>
                  </a:lnTo>
                  <a:lnTo>
                    <a:pt x="1245870" y="0"/>
                  </a:lnTo>
                  <a:close/>
                  <a:moveTo>
                    <a:pt x="1826260" y="0"/>
                  </a:moveTo>
                  <a:lnTo>
                    <a:pt x="1753870" y="0"/>
                  </a:lnTo>
                  <a:lnTo>
                    <a:pt x="0" y="1753870"/>
                  </a:lnTo>
                  <a:lnTo>
                    <a:pt x="0" y="1826260"/>
                  </a:lnTo>
                  <a:lnTo>
                    <a:pt x="1826260" y="0"/>
                  </a:lnTo>
                  <a:close/>
                  <a:moveTo>
                    <a:pt x="2260600" y="0"/>
                  </a:moveTo>
                  <a:lnTo>
                    <a:pt x="2188210" y="0"/>
                  </a:lnTo>
                  <a:lnTo>
                    <a:pt x="0" y="2188210"/>
                  </a:lnTo>
                  <a:lnTo>
                    <a:pt x="0" y="2260600"/>
                  </a:lnTo>
                  <a:lnTo>
                    <a:pt x="2260600" y="0"/>
                  </a:lnTo>
                  <a:close/>
                  <a:moveTo>
                    <a:pt x="2551430" y="0"/>
                  </a:moveTo>
                  <a:lnTo>
                    <a:pt x="2479040" y="0"/>
                  </a:lnTo>
                  <a:lnTo>
                    <a:pt x="0" y="2479040"/>
                  </a:lnTo>
                  <a:lnTo>
                    <a:pt x="0" y="2551430"/>
                  </a:lnTo>
                  <a:lnTo>
                    <a:pt x="2551430" y="0"/>
                  </a:lnTo>
                  <a:close/>
                  <a:moveTo>
                    <a:pt x="2405380" y="0"/>
                  </a:moveTo>
                  <a:lnTo>
                    <a:pt x="2332990" y="0"/>
                  </a:lnTo>
                  <a:lnTo>
                    <a:pt x="0" y="2332990"/>
                  </a:lnTo>
                  <a:lnTo>
                    <a:pt x="0" y="2405380"/>
                  </a:lnTo>
                  <a:lnTo>
                    <a:pt x="2405380" y="0"/>
                  </a:lnTo>
                  <a:close/>
                  <a:moveTo>
                    <a:pt x="2115820" y="0"/>
                  </a:moveTo>
                  <a:lnTo>
                    <a:pt x="2043430" y="0"/>
                  </a:lnTo>
                  <a:lnTo>
                    <a:pt x="0" y="2043430"/>
                  </a:lnTo>
                  <a:lnTo>
                    <a:pt x="0" y="2115820"/>
                  </a:lnTo>
                  <a:lnTo>
                    <a:pt x="2115820" y="0"/>
                  </a:lnTo>
                  <a:close/>
                  <a:moveTo>
                    <a:pt x="375920" y="0"/>
                  </a:moveTo>
                  <a:lnTo>
                    <a:pt x="303530" y="0"/>
                  </a:lnTo>
                  <a:lnTo>
                    <a:pt x="0" y="303530"/>
                  </a:lnTo>
                  <a:lnTo>
                    <a:pt x="0" y="375920"/>
                  </a:lnTo>
                  <a:lnTo>
                    <a:pt x="375920" y="0"/>
                  </a:lnTo>
                  <a:close/>
                  <a:moveTo>
                    <a:pt x="1101090" y="0"/>
                  </a:moveTo>
                  <a:lnTo>
                    <a:pt x="1028700" y="0"/>
                  </a:lnTo>
                  <a:lnTo>
                    <a:pt x="0" y="1028700"/>
                  </a:lnTo>
                  <a:lnTo>
                    <a:pt x="0" y="1101090"/>
                  </a:lnTo>
                  <a:lnTo>
                    <a:pt x="1101090" y="0"/>
                  </a:lnTo>
                  <a:close/>
                  <a:moveTo>
                    <a:pt x="2653030" y="0"/>
                  </a:moveTo>
                  <a:lnTo>
                    <a:pt x="2623820" y="0"/>
                  </a:lnTo>
                  <a:lnTo>
                    <a:pt x="0" y="2623820"/>
                  </a:lnTo>
                  <a:lnTo>
                    <a:pt x="0" y="2653030"/>
                  </a:lnTo>
                  <a:lnTo>
                    <a:pt x="43180" y="2653030"/>
                  </a:lnTo>
                  <a:lnTo>
                    <a:pt x="2653030" y="43180"/>
                  </a:lnTo>
                  <a:lnTo>
                    <a:pt x="2653030" y="0"/>
                  </a:lnTo>
                  <a:close/>
                  <a:moveTo>
                    <a:pt x="520700" y="0"/>
                  </a:moveTo>
                  <a:lnTo>
                    <a:pt x="448310" y="0"/>
                  </a:lnTo>
                  <a:lnTo>
                    <a:pt x="0" y="448310"/>
                  </a:lnTo>
                  <a:lnTo>
                    <a:pt x="0" y="520700"/>
                  </a:lnTo>
                  <a:lnTo>
                    <a:pt x="520700" y="0"/>
                  </a:lnTo>
                  <a:close/>
                  <a:moveTo>
                    <a:pt x="85090" y="0"/>
                  </a:moveTo>
                  <a:lnTo>
                    <a:pt x="12700" y="0"/>
                  </a:lnTo>
                  <a:lnTo>
                    <a:pt x="0" y="12700"/>
                  </a:lnTo>
                  <a:lnTo>
                    <a:pt x="0" y="85090"/>
                  </a:lnTo>
                  <a:lnTo>
                    <a:pt x="85090" y="0"/>
                  </a:lnTo>
                  <a:close/>
                  <a:moveTo>
                    <a:pt x="231140" y="0"/>
                  </a:moveTo>
                  <a:lnTo>
                    <a:pt x="158750" y="0"/>
                  </a:lnTo>
                  <a:lnTo>
                    <a:pt x="0" y="157480"/>
                  </a:lnTo>
                  <a:lnTo>
                    <a:pt x="0" y="229870"/>
                  </a:lnTo>
                  <a:lnTo>
                    <a:pt x="231140" y="0"/>
                  </a:lnTo>
                  <a:close/>
                  <a:moveTo>
                    <a:pt x="0" y="956310"/>
                  </a:moveTo>
                  <a:lnTo>
                    <a:pt x="956310" y="0"/>
                  </a:lnTo>
                  <a:lnTo>
                    <a:pt x="883920" y="0"/>
                  </a:lnTo>
                  <a:lnTo>
                    <a:pt x="0" y="882650"/>
                  </a:lnTo>
                  <a:lnTo>
                    <a:pt x="0" y="956310"/>
                  </a:lnTo>
                  <a:close/>
                  <a:moveTo>
                    <a:pt x="665480" y="0"/>
                  </a:moveTo>
                  <a:lnTo>
                    <a:pt x="593090" y="0"/>
                  </a:lnTo>
                  <a:lnTo>
                    <a:pt x="0" y="593090"/>
                  </a:lnTo>
                  <a:lnTo>
                    <a:pt x="0" y="665480"/>
                  </a:lnTo>
                  <a:lnTo>
                    <a:pt x="665480" y="0"/>
                  </a:lnTo>
                  <a:close/>
                  <a:moveTo>
                    <a:pt x="810260" y="0"/>
                  </a:moveTo>
                  <a:lnTo>
                    <a:pt x="737870" y="0"/>
                  </a:lnTo>
                  <a:lnTo>
                    <a:pt x="0" y="737870"/>
                  </a:lnTo>
                  <a:lnTo>
                    <a:pt x="0" y="810260"/>
                  </a:lnTo>
                  <a:lnTo>
                    <a:pt x="810260" y="0"/>
                  </a:lnTo>
                  <a:close/>
                  <a:moveTo>
                    <a:pt x="1971040" y="0"/>
                  </a:moveTo>
                  <a:lnTo>
                    <a:pt x="1898650" y="0"/>
                  </a:lnTo>
                  <a:lnTo>
                    <a:pt x="0" y="1898650"/>
                  </a:lnTo>
                  <a:lnTo>
                    <a:pt x="0" y="1971040"/>
                  </a:lnTo>
                  <a:lnTo>
                    <a:pt x="1971040" y="0"/>
                  </a:lnTo>
                  <a:close/>
                  <a:moveTo>
                    <a:pt x="2653030" y="1783080"/>
                  </a:moveTo>
                  <a:lnTo>
                    <a:pt x="2653030" y="1710690"/>
                  </a:lnTo>
                  <a:lnTo>
                    <a:pt x="1710690" y="2653030"/>
                  </a:lnTo>
                  <a:lnTo>
                    <a:pt x="1783080" y="2653030"/>
                  </a:lnTo>
                  <a:lnTo>
                    <a:pt x="2653030" y="1783080"/>
                  </a:lnTo>
                  <a:close/>
                  <a:moveTo>
                    <a:pt x="2653030" y="1927860"/>
                  </a:moveTo>
                  <a:lnTo>
                    <a:pt x="2653030" y="1855470"/>
                  </a:lnTo>
                  <a:lnTo>
                    <a:pt x="1855470" y="2653030"/>
                  </a:lnTo>
                  <a:lnTo>
                    <a:pt x="1927860" y="2653030"/>
                  </a:lnTo>
                  <a:lnTo>
                    <a:pt x="2653030" y="1927860"/>
                  </a:lnTo>
                  <a:close/>
                  <a:moveTo>
                    <a:pt x="2653030" y="2072640"/>
                  </a:moveTo>
                  <a:lnTo>
                    <a:pt x="2653030" y="2000250"/>
                  </a:lnTo>
                  <a:lnTo>
                    <a:pt x="2000250" y="2653030"/>
                  </a:lnTo>
                  <a:lnTo>
                    <a:pt x="2072640" y="2653030"/>
                  </a:lnTo>
                  <a:lnTo>
                    <a:pt x="2653030" y="2072640"/>
                  </a:lnTo>
                  <a:close/>
                  <a:moveTo>
                    <a:pt x="2653030" y="1638300"/>
                  </a:moveTo>
                  <a:lnTo>
                    <a:pt x="2653030" y="1565910"/>
                  </a:lnTo>
                  <a:lnTo>
                    <a:pt x="1564640" y="2654300"/>
                  </a:lnTo>
                  <a:lnTo>
                    <a:pt x="1637030" y="2654300"/>
                  </a:lnTo>
                  <a:lnTo>
                    <a:pt x="2653030" y="1638300"/>
                  </a:lnTo>
                  <a:close/>
                  <a:moveTo>
                    <a:pt x="2217420" y="2653030"/>
                  </a:moveTo>
                  <a:lnTo>
                    <a:pt x="2653030" y="2217420"/>
                  </a:lnTo>
                  <a:lnTo>
                    <a:pt x="2653030" y="2145030"/>
                  </a:lnTo>
                  <a:lnTo>
                    <a:pt x="2145030" y="2653030"/>
                  </a:lnTo>
                  <a:lnTo>
                    <a:pt x="2217420" y="2653030"/>
                  </a:lnTo>
                  <a:close/>
                  <a:moveTo>
                    <a:pt x="2653030" y="2580640"/>
                  </a:moveTo>
                  <a:lnTo>
                    <a:pt x="2580640" y="2653030"/>
                  </a:lnTo>
                  <a:lnTo>
                    <a:pt x="2653030" y="2653030"/>
                  </a:lnTo>
                  <a:lnTo>
                    <a:pt x="2653030" y="2580640"/>
                  </a:lnTo>
                  <a:close/>
                  <a:moveTo>
                    <a:pt x="2653030" y="2508250"/>
                  </a:moveTo>
                  <a:lnTo>
                    <a:pt x="2653030" y="2435860"/>
                  </a:lnTo>
                  <a:lnTo>
                    <a:pt x="2435860" y="2653030"/>
                  </a:lnTo>
                  <a:lnTo>
                    <a:pt x="2508250" y="2653030"/>
                  </a:lnTo>
                  <a:lnTo>
                    <a:pt x="2653030" y="2508250"/>
                  </a:lnTo>
                  <a:close/>
                  <a:moveTo>
                    <a:pt x="2653030" y="2363470"/>
                  </a:moveTo>
                  <a:lnTo>
                    <a:pt x="2653030" y="2291080"/>
                  </a:lnTo>
                  <a:lnTo>
                    <a:pt x="2291080" y="2653030"/>
                  </a:lnTo>
                  <a:lnTo>
                    <a:pt x="2363470" y="2653030"/>
                  </a:lnTo>
                  <a:lnTo>
                    <a:pt x="2653030" y="2363470"/>
                  </a:lnTo>
                  <a:close/>
                  <a:moveTo>
                    <a:pt x="2653030" y="1492250"/>
                  </a:moveTo>
                  <a:lnTo>
                    <a:pt x="2653030" y="1419860"/>
                  </a:lnTo>
                  <a:lnTo>
                    <a:pt x="1419860" y="2653030"/>
                  </a:lnTo>
                  <a:lnTo>
                    <a:pt x="1492250" y="2653030"/>
                  </a:lnTo>
                  <a:lnTo>
                    <a:pt x="2653030" y="1492250"/>
                  </a:lnTo>
                  <a:close/>
                  <a:moveTo>
                    <a:pt x="2653030" y="187960"/>
                  </a:moveTo>
                  <a:lnTo>
                    <a:pt x="2653030" y="115570"/>
                  </a:lnTo>
                  <a:lnTo>
                    <a:pt x="115570" y="2653030"/>
                  </a:lnTo>
                  <a:lnTo>
                    <a:pt x="187960" y="2653030"/>
                  </a:lnTo>
                  <a:lnTo>
                    <a:pt x="2653030" y="187960"/>
                  </a:lnTo>
                  <a:close/>
                  <a:moveTo>
                    <a:pt x="2653030" y="622300"/>
                  </a:moveTo>
                  <a:lnTo>
                    <a:pt x="2653030" y="549910"/>
                  </a:lnTo>
                  <a:lnTo>
                    <a:pt x="549910" y="2653030"/>
                  </a:lnTo>
                  <a:lnTo>
                    <a:pt x="622300" y="2653030"/>
                  </a:lnTo>
                  <a:lnTo>
                    <a:pt x="2653030" y="622300"/>
                  </a:lnTo>
                  <a:close/>
                  <a:moveTo>
                    <a:pt x="2653030" y="477520"/>
                  </a:moveTo>
                  <a:lnTo>
                    <a:pt x="2653030" y="405130"/>
                  </a:lnTo>
                  <a:lnTo>
                    <a:pt x="405130" y="2653030"/>
                  </a:lnTo>
                  <a:lnTo>
                    <a:pt x="477520" y="2653030"/>
                  </a:lnTo>
                  <a:lnTo>
                    <a:pt x="2653030" y="477520"/>
                  </a:lnTo>
                  <a:close/>
                  <a:moveTo>
                    <a:pt x="2653030" y="1347470"/>
                  </a:moveTo>
                  <a:lnTo>
                    <a:pt x="2653030" y="1275080"/>
                  </a:lnTo>
                  <a:lnTo>
                    <a:pt x="1275080" y="2653030"/>
                  </a:lnTo>
                  <a:lnTo>
                    <a:pt x="1347470" y="2653030"/>
                  </a:lnTo>
                  <a:lnTo>
                    <a:pt x="2653030" y="1347470"/>
                  </a:lnTo>
                  <a:close/>
                  <a:moveTo>
                    <a:pt x="2653030" y="767080"/>
                  </a:moveTo>
                  <a:lnTo>
                    <a:pt x="2653030" y="694690"/>
                  </a:lnTo>
                  <a:lnTo>
                    <a:pt x="694690" y="2653030"/>
                  </a:lnTo>
                  <a:lnTo>
                    <a:pt x="767080" y="2653030"/>
                  </a:lnTo>
                  <a:lnTo>
                    <a:pt x="2653030" y="767080"/>
                  </a:lnTo>
                  <a:close/>
                  <a:moveTo>
                    <a:pt x="2653030" y="332740"/>
                  </a:moveTo>
                  <a:lnTo>
                    <a:pt x="2653030" y="260350"/>
                  </a:lnTo>
                  <a:lnTo>
                    <a:pt x="260350" y="2653030"/>
                  </a:lnTo>
                  <a:lnTo>
                    <a:pt x="332740" y="2653030"/>
                  </a:lnTo>
                  <a:lnTo>
                    <a:pt x="2653030" y="332740"/>
                  </a:lnTo>
                  <a:close/>
                  <a:moveTo>
                    <a:pt x="2653030" y="1202690"/>
                  </a:moveTo>
                  <a:lnTo>
                    <a:pt x="2653030" y="1130300"/>
                  </a:lnTo>
                  <a:lnTo>
                    <a:pt x="1130300" y="2653030"/>
                  </a:lnTo>
                  <a:lnTo>
                    <a:pt x="1202690" y="2653030"/>
                  </a:lnTo>
                  <a:lnTo>
                    <a:pt x="2653030" y="1202690"/>
                  </a:lnTo>
                  <a:close/>
                  <a:moveTo>
                    <a:pt x="2653030" y="913130"/>
                  </a:moveTo>
                  <a:lnTo>
                    <a:pt x="2653030" y="840740"/>
                  </a:lnTo>
                  <a:lnTo>
                    <a:pt x="840740" y="2653030"/>
                  </a:lnTo>
                  <a:lnTo>
                    <a:pt x="913130" y="2653030"/>
                  </a:lnTo>
                  <a:lnTo>
                    <a:pt x="2653030" y="913130"/>
                  </a:lnTo>
                  <a:close/>
                  <a:moveTo>
                    <a:pt x="2653030" y="1057910"/>
                  </a:moveTo>
                  <a:lnTo>
                    <a:pt x="2653030" y="985520"/>
                  </a:lnTo>
                  <a:lnTo>
                    <a:pt x="985520" y="2653030"/>
                  </a:lnTo>
                  <a:lnTo>
                    <a:pt x="1057910" y="2653030"/>
                  </a:lnTo>
                  <a:lnTo>
                    <a:pt x="2653030" y="10579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xmlns="" id="{6DD2BFFA-1368-4D64-95DD-1D1A8E695824}"/>
                </a:ext>
              </a:extLst>
            </p:cNvPr>
            <p:cNvSpPr/>
            <p:nvPr/>
          </p:nvSpPr>
          <p:spPr>
            <a:xfrm rot="18900000">
              <a:off x="9303962" y="-1456415"/>
              <a:ext cx="4286250" cy="428625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C7CAE7B-1523-41B2-A818-716727C167F0}"/>
              </a:ext>
            </a:extLst>
          </p:cNvPr>
          <p:cNvGrpSpPr/>
          <p:nvPr/>
        </p:nvGrpSpPr>
        <p:grpSpPr>
          <a:xfrm>
            <a:off x="-895685" y="4317701"/>
            <a:ext cx="3094030" cy="2738902"/>
            <a:chOff x="-895685" y="4317701"/>
            <a:chExt cx="3094030" cy="2738902"/>
          </a:xfrm>
        </p:grpSpPr>
        <p:sp>
          <p:nvSpPr>
            <p:cNvPr id="24" name="Freeform 4">
              <a:extLst>
                <a:ext uri="{FF2B5EF4-FFF2-40B4-BE49-F238E27FC236}">
                  <a16:creationId xmlns:a16="http://schemas.microsoft.com/office/drawing/2014/main" xmlns="" id="{18EFDD67-E965-447C-8267-51DE35B70048}"/>
                </a:ext>
              </a:extLst>
            </p:cNvPr>
            <p:cNvSpPr/>
            <p:nvPr/>
          </p:nvSpPr>
          <p:spPr>
            <a:xfrm rot="18900000">
              <a:off x="-895685" y="4317701"/>
              <a:ext cx="2737592" cy="2738902"/>
            </a:xfrm>
            <a:custGeom>
              <a:avLst/>
              <a:gdLst/>
              <a:ahLst/>
              <a:cxnLst/>
              <a:rect l="l" t="t" r="r" b="b"/>
              <a:pathLst>
                <a:path w="2653030" h="2654300">
                  <a:moveTo>
                    <a:pt x="0" y="1535430"/>
                  </a:moveTo>
                  <a:lnTo>
                    <a:pt x="0" y="1463040"/>
                  </a:lnTo>
                  <a:lnTo>
                    <a:pt x="1463040" y="0"/>
                  </a:lnTo>
                  <a:lnTo>
                    <a:pt x="1535430" y="0"/>
                  </a:lnTo>
                  <a:lnTo>
                    <a:pt x="0" y="1535430"/>
                  </a:lnTo>
                  <a:close/>
                  <a:moveTo>
                    <a:pt x="1681480" y="0"/>
                  </a:moveTo>
                  <a:lnTo>
                    <a:pt x="1609090" y="0"/>
                  </a:lnTo>
                  <a:lnTo>
                    <a:pt x="0" y="1607820"/>
                  </a:lnTo>
                  <a:lnTo>
                    <a:pt x="0" y="1680210"/>
                  </a:lnTo>
                  <a:lnTo>
                    <a:pt x="1681480" y="0"/>
                  </a:lnTo>
                  <a:close/>
                  <a:moveTo>
                    <a:pt x="1390650" y="0"/>
                  </a:moveTo>
                  <a:lnTo>
                    <a:pt x="1318260" y="0"/>
                  </a:lnTo>
                  <a:lnTo>
                    <a:pt x="0" y="1318260"/>
                  </a:lnTo>
                  <a:lnTo>
                    <a:pt x="0" y="1390650"/>
                  </a:lnTo>
                  <a:lnTo>
                    <a:pt x="1390650" y="0"/>
                  </a:lnTo>
                  <a:close/>
                  <a:moveTo>
                    <a:pt x="1245870" y="0"/>
                  </a:moveTo>
                  <a:lnTo>
                    <a:pt x="1173480" y="0"/>
                  </a:lnTo>
                  <a:lnTo>
                    <a:pt x="0" y="1173480"/>
                  </a:lnTo>
                  <a:lnTo>
                    <a:pt x="0" y="1245870"/>
                  </a:lnTo>
                  <a:lnTo>
                    <a:pt x="1245870" y="0"/>
                  </a:lnTo>
                  <a:close/>
                  <a:moveTo>
                    <a:pt x="1826260" y="0"/>
                  </a:moveTo>
                  <a:lnTo>
                    <a:pt x="1753870" y="0"/>
                  </a:lnTo>
                  <a:lnTo>
                    <a:pt x="0" y="1753870"/>
                  </a:lnTo>
                  <a:lnTo>
                    <a:pt x="0" y="1826260"/>
                  </a:lnTo>
                  <a:lnTo>
                    <a:pt x="1826260" y="0"/>
                  </a:lnTo>
                  <a:close/>
                  <a:moveTo>
                    <a:pt x="2260600" y="0"/>
                  </a:moveTo>
                  <a:lnTo>
                    <a:pt x="2188210" y="0"/>
                  </a:lnTo>
                  <a:lnTo>
                    <a:pt x="0" y="2188210"/>
                  </a:lnTo>
                  <a:lnTo>
                    <a:pt x="0" y="2260600"/>
                  </a:lnTo>
                  <a:lnTo>
                    <a:pt x="2260600" y="0"/>
                  </a:lnTo>
                  <a:close/>
                  <a:moveTo>
                    <a:pt x="2551430" y="0"/>
                  </a:moveTo>
                  <a:lnTo>
                    <a:pt x="2479040" y="0"/>
                  </a:lnTo>
                  <a:lnTo>
                    <a:pt x="0" y="2479040"/>
                  </a:lnTo>
                  <a:lnTo>
                    <a:pt x="0" y="2551430"/>
                  </a:lnTo>
                  <a:lnTo>
                    <a:pt x="2551430" y="0"/>
                  </a:lnTo>
                  <a:close/>
                  <a:moveTo>
                    <a:pt x="2405380" y="0"/>
                  </a:moveTo>
                  <a:lnTo>
                    <a:pt x="2332990" y="0"/>
                  </a:lnTo>
                  <a:lnTo>
                    <a:pt x="0" y="2332990"/>
                  </a:lnTo>
                  <a:lnTo>
                    <a:pt x="0" y="2405380"/>
                  </a:lnTo>
                  <a:lnTo>
                    <a:pt x="2405380" y="0"/>
                  </a:lnTo>
                  <a:close/>
                  <a:moveTo>
                    <a:pt x="2115820" y="0"/>
                  </a:moveTo>
                  <a:lnTo>
                    <a:pt x="2043430" y="0"/>
                  </a:lnTo>
                  <a:lnTo>
                    <a:pt x="0" y="2043430"/>
                  </a:lnTo>
                  <a:lnTo>
                    <a:pt x="0" y="2115820"/>
                  </a:lnTo>
                  <a:lnTo>
                    <a:pt x="2115820" y="0"/>
                  </a:lnTo>
                  <a:close/>
                  <a:moveTo>
                    <a:pt x="375920" y="0"/>
                  </a:moveTo>
                  <a:lnTo>
                    <a:pt x="303530" y="0"/>
                  </a:lnTo>
                  <a:lnTo>
                    <a:pt x="0" y="303530"/>
                  </a:lnTo>
                  <a:lnTo>
                    <a:pt x="0" y="375920"/>
                  </a:lnTo>
                  <a:lnTo>
                    <a:pt x="375920" y="0"/>
                  </a:lnTo>
                  <a:close/>
                  <a:moveTo>
                    <a:pt x="1101090" y="0"/>
                  </a:moveTo>
                  <a:lnTo>
                    <a:pt x="1028700" y="0"/>
                  </a:lnTo>
                  <a:lnTo>
                    <a:pt x="0" y="1028700"/>
                  </a:lnTo>
                  <a:lnTo>
                    <a:pt x="0" y="1101090"/>
                  </a:lnTo>
                  <a:lnTo>
                    <a:pt x="1101090" y="0"/>
                  </a:lnTo>
                  <a:close/>
                  <a:moveTo>
                    <a:pt x="2653030" y="0"/>
                  </a:moveTo>
                  <a:lnTo>
                    <a:pt x="2623820" y="0"/>
                  </a:lnTo>
                  <a:lnTo>
                    <a:pt x="0" y="2623820"/>
                  </a:lnTo>
                  <a:lnTo>
                    <a:pt x="0" y="2653030"/>
                  </a:lnTo>
                  <a:lnTo>
                    <a:pt x="43180" y="2653030"/>
                  </a:lnTo>
                  <a:lnTo>
                    <a:pt x="2653030" y="43180"/>
                  </a:lnTo>
                  <a:lnTo>
                    <a:pt x="2653030" y="0"/>
                  </a:lnTo>
                  <a:close/>
                  <a:moveTo>
                    <a:pt x="520700" y="0"/>
                  </a:moveTo>
                  <a:lnTo>
                    <a:pt x="448310" y="0"/>
                  </a:lnTo>
                  <a:lnTo>
                    <a:pt x="0" y="448310"/>
                  </a:lnTo>
                  <a:lnTo>
                    <a:pt x="0" y="520700"/>
                  </a:lnTo>
                  <a:lnTo>
                    <a:pt x="520700" y="0"/>
                  </a:lnTo>
                  <a:close/>
                  <a:moveTo>
                    <a:pt x="85090" y="0"/>
                  </a:moveTo>
                  <a:lnTo>
                    <a:pt x="12700" y="0"/>
                  </a:lnTo>
                  <a:lnTo>
                    <a:pt x="0" y="12700"/>
                  </a:lnTo>
                  <a:lnTo>
                    <a:pt x="0" y="85090"/>
                  </a:lnTo>
                  <a:lnTo>
                    <a:pt x="85090" y="0"/>
                  </a:lnTo>
                  <a:close/>
                  <a:moveTo>
                    <a:pt x="231140" y="0"/>
                  </a:moveTo>
                  <a:lnTo>
                    <a:pt x="158750" y="0"/>
                  </a:lnTo>
                  <a:lnTo>
                    <a:pt x="0" y="157480"/>
                  </a:lnTo>
                  <a:lnTo>
                    <a:pt x="0" y="229870"/>
                  </a:lnTo>
                  <a:lnTo>
                    <a:pt x="231140" y="0"/>
                  </a:lnTo>
                  <a:close/>
                  <a:moveTo>
                    <a:pt x="0" y="956310"/>
                  </a:moveTo>
                  <a:lnTo>
                    <a:pt x="956310" y="0"/>
                  </a:lnTo>
                  <a:lnTo>
                    <a:pt x="883920" y="0"/>
                  </a:lnTo>
                  <a:lnTo>
                    <a:pt x="0" y="882650"/>
                  </a:lnTo>
                  <a:lnTo>
                    <a:pt x="0" y="956310"/>
                  </a:lnTo>
                  <a:close/>
                  <a:moveTo>
                    <a:pt x="665480" y="0"/>
                  </a:moveTo>
                  <a:lnTo>
                    <a:pt x="593090" y="0"/>
                  </a:lnTo>
                  <a:lnTo>
                    <a:pt x="0" y="593090"/>
                  </a:lnTo>
                  <a:lnTo>
                    <a:pt x="0" y="665480"/>
                  </a:lnTo>
                  <a:lnTo>
                    <a:pt x="665480" y="0"/>
                  </a:lnTo>
                  <a:close/>
                  <a:moveTo>
                    <a:pt x="810260" y="0"/>
                  </a:moveTo>
                  <a:lnTo>
                    <a:pt x="737870" y="0"/>
                  </a:lnTo>
                  <a:lnTo>
                    <a:pt x="0" y="737870"/>
                  </a:lnTo>
                  <a:lnTo>
                    <a:pt x="0" y="810260"/>
                  </a:lnTo>
                  <a:lnTo>
                    <a:pt x="810260" y="0"/>
                  </a:lnTo>
                  <a:close/>
                  <a:moveTo>
                    <a:pt x="1971040" y="0"/>
                  </a:moveTo>
                  <a:lnTo>
                    <a:pt x="1898650" y="0"/>
                  </a:lnTo>
                  <a:lnTo>
                    <a:pt x="0" y="1898650"/>
                  </a:lnTo>
                  <a:lnTo>
                    <a:pt x="0" y="1971040"/>
                  </a:lnTo>
                  <a:lnTo>
                    <a:pt x="1971040" y="0"/>
                  </a:lnTo>
                  <a:close/>
                  <a:moveTo>
                    <a:pt x="2653030" y="1783080"/>
                  </a:moveTo>
                  <a:lnTo>
                    <a:pt x="2653030" y="1710690"/>
                  </a:lnTo>
                  <a:lnTo>
                    <a:pt x="1710690" y="2653030"/>
                  </a:lnTo>
                  <a:lnTo>
                    <a:pt x="1783080" y="2653030"/>
                  </a:lnTo>
                  <a:lnTo>
                    <a:pt x="2653030" y="1783080"/>
                  </a:lnTo>
                  <a:close/>
                  <a:moveTo>
                    <a:pt x="2653030" y="1927860"/>
                  </a:moveTo>
                  <a:lnTo>
                    <a:pt x="2653030" y="1855470"/>
                  </a:lnTo>
                  <a:lnTo>
                    <a:pt x="1855470" y="2653030"/>
                  </a:lnTo>
                  <a:lnTo>
                    <a:pt x="1927860" y="2653030"/>
                  </a:lnTo>
                  <a:lnTo>
                    <a:pt x="2653030" y="1927860"/>
                  </a:lnTo>
                  <a:close/>
                  <a:moveTo>
                    <a:pt x="2653030" y="2072640"/>
                  </a:moveTo>
                  <a:lnTo>
                    <a:pt x="2653030" y="2000250"/>
                  </a:lnTo>
                  <a:lnTo>
                    <a:pt x="2000250" y="2653030"/>
                  </a:lnTo>
                  <a:lnTo>
                    <a:pt x="2072640" y="2653030"/>
                  </a:lnTo>
                  <a:lnTo>
                    <a:pt x="2653030" y="2072640"/>
                  </a:lnTo>
                  <a:close/>
                  <a:moveTo>
                    <a:pt x="2653030" y="1638300"/>
                  </a:moveTo>
                  <a:lnTo>
                    <a:pt x="2653030" y="1565910"/>
                  </a:lnTo>
                  <a:lnTo>
                    <a:pt x="1564640" y="2654300"/>
                  </a:lnTo>
                  <a:lnTo>
                    <a:pt x="1637030" y="2654300"/>
                  </a:lnTo>
                  <a:lnTo>
                    <a:pt x="2653030" y="1638300"/>
                  </a:lnTo>
                  <a:close/>
                  <a:moveTo>
                    <a:pt x="2217420" y="2653030"/>
                  </a:moveTo>
                  <a:lnTo>
                    <a:pt x="2653030" y="2217420"/>
                  </a:lnTo>
                  <a:lnTo>
                    <a:pt x="2653030" y="2145030"/>
                  </a:lnTo>
                  <a:lnTo>
                    <a:pt x="2145030" y="2653030"/>
                  </a:lnTo>
                  <a:lnTo>
                    <a:pt x="2217420" y="2653030"/>
                  </a:lnTo>
                  <a:close/>
                  <a:moveTo>
                    <a:pt x="2653030" y="2580640"/>
                  </a:moveTo>
                  <a:lnTo>
                    <a:pt x="2580640" y="2653030"/>
                  </a:lnTo>
                  <a:lnTo>
                    <a:pt x="2653030" y="2653030"/>
                  </a:lnTo>
                  <a:lnTo>
                    <a:pt x="2653030" y="2580640"/>
                  </a:lnTo>
                  <a:close/>
                  <a:moveTo>
                    <a:pt x="2653030" y="2508250"/>
                  </a:moveTo>
                  <a:lnTo>
                    <a:pt x="2653030" y="2435860"/>
                  </a:lnTo>
                  <a:lnTo>
                    <a:pt x="2435860" y="2653030"/>
                  </a:lnTo>
                  <a:lnTo>
                    <a:pt x="2508250" y="2653030"/>
                  </a:lnTo>
                  <a:lnTo>
                    <a:pt x="2653030" y="2508250"/>
                  </a:lnTo>
                  <a:close/>
                  <a:moveTo>
                    <a:pt x="2653030" y="2363470"/>
                  </a:moveTo>
                  <a:lnTo>
                    <a:pt x="2653030" y="2291080"/>
                  </a:lnTo>
                  <a:lnTo>
                    <a:pt x="2291080" y="2653030"/>
                  </a:lnTo>
                  <a:lnTo>
                    <a:pt x="2363470" y="2653030"/>
                  </a:lnTo>
                  <a:lnTo>
                    <a:pt x="2653030" y="2363470"/>
                  </a:lnTo>
                  <a:close/>
                  <a:moveTo>
                    <a:pt x="2653030" y="1492250"/>
                  </a:moveTo>
                  <a:lnTo>
                    <a:pt x="2653030" y="1419860"/>
                  </a:lnTo>
                  <a:lnTo>
                    <a:pt x="1419860" y="2653030"/>
                  </a:lnTo>
                  <a:lnTo>
                    <a:pt x="1492250" y="2653030"/>
                  </a:lnTo>
                  <a:lnTo>
                    <a:pt x="2653030" y="1492250"/>
                  </a:lnTo>
                  <a:close/>
                  <a:moveTo>
                    <a:pt x="2653030" y="187960"/>
                  </a:moveTo>
                  <a:lnTo>
                    <a:pt x="2653030" y="115570"/>
                  </a:lnTo>
                  <a:lnTo>
                    <a:pt x="115570" y="2653030"/>
                  </a:lnTo>
                  <a:lnTo>
                    <a:pt x="187960" y="2653030"/>
                  </a:lnTo>
                  <a:lnTo>
                    <a:pt x="2653030" y="187960"/>
                  </a:lnTo>
                  <a:close/>
                  <a:moveTo>
                    <a:pt x="2653030" y="622300"/>
                  </a:moveTo>
                  <a:lnTo>
                    <a:pt x="2653030" y="549910"/>
                  </a:lnTo>
                  <a:lnTo>
                    <a:pt x="549910" y="2653030"/>
                  </a:lnTo>
                  <a:lnTo>
                    <a:pt x="622300" y="2653030"/>
                  </a:lnTo>
                  <a:lnTo>
                    <a:pt x="2653030" y="622300"/>
                  </a:lnTo>
                  <a:close/>
                  <a:moveTo>
                    <a:pt x="2653030" y="477520"/>
                  </a:moveTo>
                  <a:lnTo>
                    <a:pt x="2653030" y="405130"/>
                  </a:lnTo>
                  <a:lnTo>
                    <a:pt x="405130" y="2653030"/>
                  </a:lnTo>
                  <a:lnTo>
                    <a:pt x="477520" y="2653030"/>
                  </a:lnTo>
                  <a:lnTo>
                    <a:pt x="2653030" y="477520"/>
                  </a:lnTo>
                  <a:close/>
                  <a:moveTo>
                    <a:pt x="2653030" y="1347470"/>
                  </a:moveTo>
                  <a:lnTo>
                    <a:pt x="2653030" y="1275080"/>
                  </a:lnTo>
                  <a:lnTo>
                    <a:pt x="1275080" y="2653030"/>
                  </a:lnTo>
                  <a:lnTo>
                    <a:pt x="1347470" y="2653030"/>
                  </a:lnTo>
                  <a:lnTo>
                    <a:pt x="2653030" y="1347470"/>
                  </a:lnTo>
                  <a:close/>
                  <a:moveTo>
                    <a:pt x="2653030" y="767080"/>
                  </a:moveTo>
                  <a:lnTo>
                    <a:pt x="2653030" y="694690"/>
                  </a:lnTo>
                  <a:lnTo>
                    <a:pt x="694690" y="2653030"/>
                  </a:lnTo>
                  <a:lnTo>
                    <a:pt x="767080" y="2653030"/>
                  </a:lnTo>
                  <a:lnTo>
                    <a:pt x="2653030" y="767080"/>
                  </a:lnTo>
                  <a:close/>
                  <a:moveTo>
                    <a:pt x="2653030" y="332740"/>
                  </a:moveTo>
                  <a:lnTo>
                    <a:pt x="2653030" y="260350"/>
                  </a:lnTo>
                  <a:lnTo>
                    <a:pt x="260350" y="2653030"/>
                  </a:lnTo>
                  <a:lnTo>
                    <a:pt x="332740" y="2653030"/>
                  </a:lnTo>
                  <a:lnTo>
                    <a:pt x="2653030" y="332740"/>
                  </a:lnTo>
                  <a:close/>
                  <a:moveTo>
                    <a:pt x="2653030" y="1202690"/>
                  </a:moveTo>
                  <a:lnTo>
                    <a:pt x="2653030" y="1130300"/>
                  </a:lnTo>
                  <a:lnTo>
                    <a:pt x="1130300" y="2653030"/>
                  </a:lnTo>
                  <a:lnTo>
                    <a:pt x="1202690" y="2653030"/>
                  </a:lnTo>
                  <a:lnTo>
                    <a:pt x="2653030" y="1202690"/>
                  </a:lnTo>
                  <a:close/>
                  <a:moveTo>
                    <a:pt x="2653030" y="913130"/>
                  </a:moveTo>
                  <a:lnTo>
                    <a:pt x="2653030" y="840740"/>
                  </a:lnTo>
                  <a:lnTo>
                    <a:pt x="840740" y="2653030"/>
                  </a:lnTo>
                  <a:lnTo>
                    <a:pt x="913130" y="2653030"/>
                  </a:lnTo>
                  <a:lnTo>
                    <a:pt x="2653030" y="913130"/>
                  </a:lnTo>
                  <a:close/>
                  <a:moveTo>
                    <a:pt x="2653030" y="1057910"/>
                  </a:moveTo>
                  <a:lnTo>
                    <a:pt x="2653030" y="985520"/>
                  </a:lnTo>
                  <a:lnTo>
                    <a:pt x="985520" y="2653030"/>
                  </a:lnTo>
                  <a:lnTo>
                    <a:pt x="1057910" y="2653030"/>
                  </a:lnTo>
                  <a:lnTo>
                    <a:pt x="2653030" y="10579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xmlns="" id="{E383D590-528A-4B5A-9C0C-4F9B442EDB9C}"/>
                </a:ext>
              </a:extLst>
            </p:cNvPr>
            <p:cNvSpPr/>
            <p:nvPr/>
          </p:nvSpPr>
          <p:spPr>
            <a:xfrm rot="18900000">
              <a:off x="-539247" y="4317893"/>
              <a:ext cx="2737592" cy="2737591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E443B1B-7872-4790-91CB-6DDA8725B1F9}"/>
              </a:ext>
            </a:extLst>
          </p:cNvPr>
          <p:cNvSpPr txBox="1"/>
          <p:nvPr/>
        </p:nvSpPr>
        <p:spPr>
          <a:xfrm>
            <a:off x="1379395" y="3437445"/>
            <a:ext cx="10204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AI-Powered Hiring App</a:t>
            </a:r>
            <a:endParaRPr lang="en-US" sz="7200" b="1" dirty="0">
              <a:solidFill>
                <a:schemeClr val="accent5">
                  <a:lumMod val="60000"/>
                  <a:lumOff val="4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CCD7E67-91EC-4AD0-AF07-D60EDF9612D0}"/>
              </a:ext>
            </a:extLst>
          </p:cNvPr>
          <p:cNvSpPr txBox="1"/>
          <p:nvPr/>
        </p:nvSpPr>
        <p:spPr>
          <a:xfrm>
            <a:off x="3580202" y="4619893"/>
            <a:ext cx="5072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 YOUR CAREER</a:t>
            </a:r>
            <a:endParaRPr lang="en-US" sz="2000" spc="1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64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4F7FCBC7-EDC7-48BB-8B41-D19B836619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5151475"/>
              </p:ext>
            </p:extLst>
          </p:nvPr>
        </p:nvGraphicFramePr>
        <p:xfrm>
          <a:off x="2914650" y="1870752"/>
          <a:ext cx="5391150" cy="4304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AD3CEA9-D91B-478C-A35D-FA9FC644CD19}"/>
              </a:ext>
            </a:extLst>
          </p:cNvPr>
          <p:cNvSpPr txBox="1"/>
          <p:nvPr/>
        </p:nvSpPr>
        <p:spPr>
          <a:xfrm>
            <a:off x="2686050" y="277514"/>
            <a:ext cx="681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COMPENSATION &amp; SALARY</a:t>
            </a:r>
          </a:p>
        </p:txBody>
      </p:sp>
    </p:spTree>
    <p:extLst>
      <p:ext uri="{BB962C8B-B14F-4D97-AF65-F5344CB8AC3E}">
        <p14:creationId xmlns:p14="http://schemas.microsoft.com/office/powerpoint/2010/main" val="34471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xmlns="" id="{E077D9D6-5E9E-4604-8E24-E7C0D3ABA9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5F097F7-C7A7-49EF-98FC-941D7845B43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4">
            <a:extLst>
              <a:ext uri="{FF2B5EF4-FFF2-40B4-BE49-F238E27FC236}">
                <a16:creationId xmlns:a16="http://schemas.microsoft.com/office/drawing/2014/main" xmlns="" id="{275FE54D-9227-4E6F-98BF-016499CA0475}"/>
              </a:ext>
            </a:extLst>
          </p:cNvPr>
          <p:cNvSpPr/>
          <p:nvPr/>
        </p:nvSpPr>
        <p:spPr>
          <a:xfrm rot="18900000">
            <a:off x="8745886" y="-1456716"/>
            <a:ext cx="4286250" cy="4288302"/>
          </a:xfrm>
          <a:custGeom>
            <a:avLst/>
            <a:gdLst/>
            <a:ahLst/>
            <a:cxnLst/>
            <a:rect l="l" t="t" r="r" b="b"/>
            <a:pathLst>
              <a:path w="2653030" h="2654300">
                <a:moveTo>
                  <a:pt x="0" y="1535430"/>
                </a:moveTo>
                <a:lnTo>
                  <a:pt x="0" y="1463040"/>
                </a:lnTo>
                <a:lnTo>
                  <a:pt x="1463040" y="0"/>
                </a:lnTo>
                <a:lnTo>
                  <a:pt x="1535430" y="0"/>
                </a:lnTo>
                <a:lnTo>
                  <a:pt x="0" y="1535430"/>
                </a:lnTo>
                <a:close/>
                <a:moveTo>
                  <a:pt x="1681480" y="0"/>
                </a:moveTo>
                <a:lnTo>
                  <a:pt x="1609090" y="0"/>
                </a:lnTo>
                <a:lnTo>
                  <a:pt x="0" y="1607820"/>
                </a:lnTo>
                <a:lnTo>
                  <a:pt x="0" y="1680210"/>
                </a:lnTo>
                <a:lnTo>
                  <a:pt x="1681480" y="0"/>
                </a:lnTo>
                <a:close/>
                <a:moveTo>
                  <a:pt x="1390650" y="0"/>
                </a:moveTo>
                <a:lnTo>
                  <a:pt x="1318260" y="0"/>
                </a:lnTo>
                <a:lnTo>
                  <a:pt x="0" y="1318260"/>
                </a:lnTo>
                <a:lnTo>
                  <a:pt x="0" y="1390650"/>
                </a:lnTo>
                <a:lnTo>
                  <a:pt x="1390650" y="0"/>
                </a:lnTo>
                <a:close/>
                <a:moveTo>
                  <a:pt x="1245870" y="0"/>
                </a:moveTo>
                <a:lnTo>
                  <a:pt x="1173480" y="0"/>
                </a:lnTo>
                <a:lnTo>
                  <a:pt x="0" y="1173480"/>
                </a:lnTo>
                <a:lnTo>
                  <a:pt x="0" y="1245870"/>
                </a:lnTo>
                <a:lnTo>
                  <a:pt x="1245870" y="0"/>
                </a:lnTo>
                <a:close/>
                <a:moveTo>
                  <a:pt x="1826260" y="0"/>
                </a:moveTo>
                <a:lnTo>
                  <a:pt x="1753870" y="0"/>
                </a:lnTo>
                <a:lnTo>
                  <a:pt x="0" y="1753870"/>
                </a:lnTo>
                <a:lnTo>
                  <a:pt x="0" y="1826260"/>
                </a:lnTo>
                <a:lnTo>
                  <a:pt x="1826260" y="0"/>
                </a:lnTo>
                <a:close/>
                <a:moveTo>
                  <a:pt x="2260600" y="0"/>
                </a:moveTo>
                <a:lnTo>
                  <a:pt x="2188210" y="0"/>
                </a:lnTo>
                <a:lnTo>
                  <a:pt x="0" y="2188210"/>
                </a:lnTo>
                <a:lnTo>
                  <a:pt x="0" y="2260600"/>
                </a:lnTo>
                <a:lnTo>
                  <a:pt x="2260600" y="0"/>
                </a:lnTo>
                <a:close/>
                <a:moveTo>
                  <a:pt x="2551430" y="0"/>
                </a:moveTo>
                <a:lnTo>
                  <a:pt x="2479040" y="0"/>
                </a:lnTo>
                <a:lnTo>
                  <a:pt x="0" y="2479040"/>
                </a:lnTo>
                <a:lnTo>
                  <a:pt x="0" y="2551430"/>
                </a:lnTo>
                <a:lnTo>
                  <a:pt x="2551430" y="0"/>
                </a:lnTo>
                <a:close/>
                <a:moveTo>
                  <a:pt x="2405380" y="0"/>
                </a:moveTo>
                <a:lnTo>
                  <a:pt x="2332990" y="0"/>
                </a:lnTo>
                <a:lnTo>
                  <a:pt x="0" y="2332990"/>
                </a:lnTo>
                <a:lnTo>
                  <a:pt x="0" y="2405380"/>
                </a:lnTo>
                <a:lnTo>
                  <a:pt x="2405380" y="0"/>
                </a:lnTo>
                <a:close/>
                <a:moveTo>
                  <a:pt x="2115820" y="0"/>
                </a:moveTo>
                <a:lnTo>
                  <a:pt x="2043430" y="0"/>
                </a:lnTo>
                <a:lnTo>
                  <a:pt x="0" y="2043430"/>
                </a:lnTo>
                <a:lnTo>
                  <a:pt x="0" y="2115820"/>
                </a:lnTo>
                <a:lnTo>
                  <a:pt x="2115820" y="0"/>
                </a:lnTo>
                <a:close/>
                <a:moveTo>
                  <a:pt x="375920" y="0"/>
                </a:moveTo>
                <a:lnTo>
                  <a:pt x="303530" y="0"/>
                </a:lnTo>
                <a:lnTo>
                  <a:pt x="0" y="303530"/>
                </a:lnTo>
                <a:lnTo>
                  <a:pt x="0" y="375920"/>
                </a:lnTo>
                <a:lnTo>
                  <a:pt x="375920" y="0"/>
                </a:lnTo>
                <a:close/>
                <a:moveTo>
                  <a:pt x="1101090" y="0"/>
                </a:moveTo>
                <a:lnTo>
                  <a:pt x="1028700" y="0"/>
                </a:lnTo>
                <a:lnTo>
                  <a:pt x="0" y="1028700"/>
                </a:lnTo>
                <a:lnTo>
                  <a:pt x="0" y="1101090"/>
                </a:lnTo>
                <a:lnTo>
                  <a:pt x="1101090" y="0"/>
                </a:lnTo>
                <a:close/>
                <a:moveTo>
                  <a:pt x="2653030" y="0"/>
                </a:moveTo>
                <a:lnTo>
                  <a:pt x="2623820" y="0"/>
                </a:lnTo>
                <a:lnTo>
                  <a:pt x="0" y="2623820"/>
                </a:lnTo>
                <a:lnTo>
                  <a:pt x="0" y="2653030"/>
                </a:lnTo>
                <a:lnTo>
                  <a:pt x="43180" y="2653030"/>
                </a:lnTo>
                <a:lnTo>
                  <a:pt x="2653030" y="43180"/>
                </a:lnTo>
                <a:lnTo>
                  <a:pt x="2653030" y="0"/>
                </a:lnTo>
                <a:close/>
                <a:moveTo>
                  <a:pt x="520700" y="0"/>
                </a:moveTo>
                <a:lnTo>
                  <a:pt x="448310" y="0"/>
                </a:lnTo>
                <a:lnTo>
                  <a:pt x="0" y="448310"/>
                </a:lnTo>
                <a:lnTo>
                  <a:pt x="0" y="520700"/>
                </a:lnTo>
                <a:lnTo>
                  <a:pt x="520700" y="0"/>
                </a:lnTo>
                <a:close/>
                <a:moveTo>
                  <a:pt x="85090" y="0"/>
                </a:moveTo>
                <a:lnTo>
                  <a:pt x="12700" y="0"/>
                </a:lnTo>
                <a:lnTo>
                  <a:pt x="0" y="12700"/>
                </a:lnTo>
                <a:lnTo>
                  <a:pt x="0" y="85090"/>
                </a:lnTo>
                <a:lnTo>
                  <a:pt x="85090" y="0"/>
                </a:lnTo>
                <a:close/>
                <a:moveTo>
                  <a:pt x="231140" y="0"/>
                </a:moveTo>
                <a:lnTo>
                  <a:pt x="158750" y="0"/>
                </a:lnTo>
                <a:lnTo>
                  <a:pt x="0" y="157480"/>
                </a:lnTo>
                <a:lnTo>
                  <a:pt x="0" y="229870"/>
                </a:lnTo>
                <a:lnTo>
                  <a:pt x="231140" y="0"/>
                </a:lnTo>
                <a:close/>
                <a:moveTo>
                  <a:pt x="0" y="956310"/>
                </a:moveTo>
                <a:lnTo>
                  <a:pt x="956310" y="0"/>
                </a:lnTo>
                <a:lnTo>
                  <a:pt x="883920" y="0"/>
                </a:lnTo>
                <a:lnTo>
                  <a:pt x="0" y="882650"/>
                </a:lnTo>
                <a:lnTo>
                  <a:pt x="0" y="956310"/>
                </a:lnTo>
                <a:close/>
                <a:moveTo>
                  <a:pt x="665480" y="0"/>
                </a:moveTo>
                <a:lnTo>
                  <a:pt x="593090" y="0"/>
                </a:lnTo>
                <a:lnTo>
                  <a:pt x="0" y="593090"/>
                </a:lnTo>
                <a:lnTo>
                  <a:pt x="0" y="665480"/>
                </a:lnTo>
                <a:lnTo>
                  <a:pt x="665480" y="0"/>
                </a:lnTo>
                <a:close/>
                <a:moveTo>
                  <a:pt x="810260" y="0"/>
                </a:moveTo>
                <a:lnTo>
                  <a:pt x="737870" y="0"/>
                </a:lnTo>
                <a:lnTo>
                  <a:pt x="0" y="737870"/>
                </a:lnTo>
                <a:lnTo>
                  <a:pt x="0" y="810260"/>
                </a:lnTo>
                <a:lnTo>
                  <a:pt x="810260" y="0"/>
                </a:lnTo>
                <a:close/>
                <a:moveTo>
                  <a:pt x="1971040" y="0"/>
                </a:moveTo>
                <a:lnTo>
                  <a:pt x="1898650" y="0"/>
                </a:lnTo>
                <a:lnTo>
                  <a:pt x="0" y="1898650"/>
                </a:lnTo>
                <a:lnTo>
                  <a:pt x="0" y="1971040"/>
                </a:lnTo>
                <a:lnTo>
                  <a:pt x="1971040" y="0"/>
                </a:lnTo>
                <a:close/>
                <a:moveTo>
                  <a:pt x="2653030" y="1783080"/>
                </a:moveTo>
                <a:lnTo>
                  <a:pt x="2653030" y="1710690"/>
                </a:lnTo>
                <a:lnTo>
                  <a:pt x="1710690" y="2653030"/>
                </a:lnTo>
                <a:lnTo>
                  <a:pt x="1783080" y="2653030"/>
                </a:lnTo>
                <a:lnTo>
                  <a:pt x="2653030" y="1783080"/>
                </a:lnTo>
                <a:close/>
                <a:moveTo>
                  <a:pt x="2653030" y="1927860"/>
                </a:moveTo>
                <a:lnTo>
                  <a:pt x="2653030" y="1855470"/>
                </a:lnTo>
                <a:lnTo>
                  <a:pt x="1855470" y="2653030"/>
                </a:lnTo>
                <a:lnTo>
                  <a:pt x="1927860" y="2653030"/>
                </a:lnTo>
                <a:lnTo>
                  <a:pt x="2653030" y="1927860"/>
                </a:lnTo>
                <a:close/>
                <a:moveTo>
                  <a:pt x="2653030" y="2072640"/>
                </a:moveTo>
                <a:lnTo>
                  <a:pt x="2653030" y="2000250"/>
                </a:lnTo>
                <a:lnTo>
                  <a:pt x="2000250" y="2653030"/>
                </a:lnTo>
                <a:lnTo>
                  <a:pt x="2072640" y="2653030"/>
                </a:lnTo>
                <a:lnTo>
                  <a:pt x="2653030" y="2072640"/>
                </a:lnTo>
                <a:close/>
                <a:moveTo>
                  <a:pt x="2653030" y="1638300"/>
                </a:moveTo>
                <a:lnTo>
                  <a:pt x="2653030" y="1565910"/>
                </a:lnTo>
                <a:lnTo>
                  <a:pt x="1564640" y="2654300"/>
                </a:lnTo>
                <a:lnTo>
                  <a:pt x="1637030" y="2654300"/>
                </a:lnTo>
                <a:lnTo>
                  <a:pt x="2653030" y="1638300"/>
                </a:lnTo>
                <a:close/>
                <a:moveTo>
                  <a:pt x="2217420" y="2653030"/>
                </a:moveTo>
                <a:lnTo>
                  <a:pt x="2653030" y="2217420"/>
                </a:lnTo>
                <a:lnTo>
                  <a:pt x="2653030" y="2145030"/>
                </a:lnTo>
                <a:lnTo>
                  <a:pt x="2145030" y="2653030"/>
                </a:lnTo>
                <a:lnTo>
                  <a:pt x="2217420" y="2653030"/>
                </a:lnTo>
                <a:close/>
                <a:moveTo>
                  <a:pt x="2653030" y="2580640"/>
                </a:moveTo>
                <a:lnTo>
                  <a:pt x="2580640" y="2653030"/>
                </a:lnTo>
                <a:lnTo>
                  <a:pt x="2653030" y="2653030"/>
                </a:lnTo>
                <a:lnTo>
                  <a:pt x="2653030" y="2580640"/>
                </a:lnTo>
                <a:close/>
                <a:moveTo>
                  <a:pt x="2653030" y="2508250"/>
                </a:moveTo>
                <a:lnTo>
                  <a:pt x="2653030" y="2435860"/>
                </a:lnTo>
                <a:lnTo>
                  <a:pt x="2435860" y="2653030"/>
                </a:lnTo>
                <a:lnTo>
                  <a:pt x="2508250" y="2653030"/>
                </a:lnTo>
                <a:lnTo>
                  <a:pt x="2653030" y="2508250"/>
                </a:lnTo>
                <a:close/>
                <a:moveTo>
                  <a:pt x="2653030" y="2363470"/>
                </a:moveTo>
                <a:lnTo>
                  <a:pt x="2653030" y="2291080"/>
                </a:lnTo>
                <a:lnTo>
                  <a:pt x="2291080" y="2653030"/>
                </a:lnTo>
                <a:lnTo>
                  <a:pt x="2363470" y="2653030"/>
                </a:lnTo>
                <a:lnTo>
                  <a:pt x="2653030" y="2363470"/>
                </a:lnTo>
                <a:close/>
                <a:moveTo>
                  <a:pt x="2653030" y="1492250"/>
                </a:moveTo>
                <a:lnTo>
                  <a:pt x="2653030" y="1419860"/>
                </a:lnTo>
                <a:lnTo>
                  <a:pt x="1419860" y="2653030"/>
                </a:lnTo>
                <a:lnTo>
                  <a:pt x="1492250" y="2653030"/>
                </a:lnTo>
                <a:lnTo>
                  <a:pt x="2653030" y="1492250"/>
                </a:lnTo>
                <a:close/>
                <a:moveTo>
                  <a:pt x="2653030" y="187960"/>
                </a:moveTo>
                <a:lnTo>
                  <a:pt x="2653030" y="115570"/>
                </a:lnTo>
                <a:lnTo>
                  <a:pt x="115570" y="2653030"/>
                </a:lnTo>
                <a:lnTo>
                  <a:pt x="187960" y="2653030"/>
                </a:lnTo>
                <a:lnTo>
                  <a:pt x="2653030" y="187960"/>
                </a:lnTo>
                <a:close/>
                <a:moveTo>
                  <a:pt x="2653030" y="622300"/>
                </a:moveTo>
                <a:lnTo>
                  <a:pt x="2653030" y="549910"/>
                </a:lnTo>
                <a:lnTo>
                  <a:pt x="549910" y="2653030"/>
                </a:lnTo>
                <a:lnTo>
                  <a:pt x="622300" y="2653030"/>
                </a:lnTo>
                <a:lnTo>
                  <a:pt x="2653030" y="622300"/>
                </a:lnTo>
                <a:close/>
                <a:moveTo>
                  <a:pt x="2653030" y="477520"/>
                </a:moveTo>
                <a:lnTo>
                  <a:pt x="2653030" y="405130"/>
                </a:lnTo>
                <a:lnTo>
                  <a:pt x="405130" y="2653030"/>
                </a:lnTo>
                <a:lnTo>
                  <a:pt x="477520" y="2653030"/>
                </a:lnTo>
                <a:lnTo>
                  <a:pt x="2653030" y="477520"/>
                </a:lnTo>
                <a:close/>
                <a:moveTo>
                  <a:pt x="2653030" y="1347470"/>
                </a:moveTo>
                <a:lnTo>
                  <a:pt x="2653030" y="1275080"/>
                </a:lnTo>
                <a:lnTo>
                  <a:pt x="1275080" y="2653030"/>
                </a:lnTo>
                <a:lnTo>
                  <a:pt x="1347470" y="2653030"/>
                </a:lnTo>
                <a:lnTo>
                  <a:pt x="2653030" y="1347470"/>
                </a:lnTo>
                <a:close/>
                <a:moveTo>
                  <a:pt x="2653030" y="767080"/>
                </a:moveTo>
                <a:lnTo>
                  <a:pt x="2653030" y="694690"/>
                </a:lnTo>
                <a:lnTo>
                  <a:pt x="694690" y="2653030"/>
                </a:lnTo>
                <a:lnTo>
                  <a:pt x="767080" y="2653030"/>
                </a:lnTo>
                <a:lnTo>
                  <a:pt x="2653030" y="767080"/>
                </a:lnTo>
                <a:close/>
                <a:moveTo>
                  <a:pt x="2653030" y="332740"/>
                </a:moveTo>
                <a:lnTo>
                  <a:pt x="2653030" y="260350"/>
                </a:lnTo>
                <a:lnTo>
                  <a:pt x="260350" y="2653030"/>
                </a:lnTo>
                <a:lnTo>
                  <a:pt x="332740" y="2653030"/>
                </a:lnTo>
                <a:lnTo>
                  <a:pt x="2653030" y="332740"/>
                </a:lnTo>
                <a:close/>
                <a:moveTo>
                  <a:pt x="2653030" y="1202690"/>
                </a:moveTo>
                <a:lnTo>
                  <a:pt x="2653030" y="1130300"/>
                </a:lnTo>
                <a:lnTo>
                  <a:pt x="1130300" y="2653030"/>
                </a:lnTo>
                <a:lnTo>
                  <a:pt x="1202690" y="2653030"/>
                </a:lnTo>
                <a:lnTo>
                  <a:pt x="2653030" y="1202690"/>
                </a:lnTo>
                <a:close/>
                <a:moveTo>
                  <a:pt x="2653030" y="913130"/>
                </a:moveTo>
                <a:lnTo>
                  <a:pt x="2653030" y="840740"/>
                </a:lnTo>
                <a:lnTo>
                  <a:pt x="840740" y="2653030"/>
                </a:lnTo>
                <a:lnTo>
                  <a:pt x="913130" y="2653030"/>
                </a:lnTo>
                <a:lnTo>
                  <a:pt x="2653030" y="913130"/>
                </a:lnTo>
                <a:close/>
                <a:moveTo>
                  <a:pt x="2653030" y="1057910"/>
                </a:moveTo>
                <a:lnTo>
                  <a:pt x="2653030" y="985520"/>
                </a:lnTo>
                <a:lnTo>
                  <a:pt x="985520" y="2653030"/>
                </a:lnTo>
                <a:lnTo>
                  <a:pt x="1057910" y="2653030"/>
                </a:lnTo>
                <a:lnTo>
                  <a:pt x="2653030" y="10579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xmlns="" id="{6DD2BFFA-1368-4D64-95DD-1D1A8E695824}"/>
              </a:ext>
            </a:extLst>
          </p:cNvPr>
          <p:cNvSpPr/>
          <p:nvPr/>
        </p:nvSpPr>
        <p:spPr>
          <a:xfrm rot="18900000">
            <a:off x="9303962" y="-1456415"/>
            <a:ext cx="4286250" cy="4286250"/>
          </a:xfrm>
          <a:custGeom>
            <a:avLst/>
            <a:gdLst/>
            <a:ahLst/>
            <a:cxnLst/>
            <a:rect l="l" t="t" r="r" b="b"/>
            <a:pathLst>
              <a:path w="1913890" h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</p:sp>
      <p:sp>
        <p:nvSpPr>
          <p:cNvPr id="24" name="Freeform 4">
            <a:extLst>
              <a:ext uri="{FF2B5EF4-FFF2-40B4-BE49-F238E27FC236}">
                <a16:creationId xmlns:a16="http://schemas.microsoft.com/office/drawing/2014/main" xmlns="" id="{18EFDD67-E965-447C-8267-51DE35B70048}"/>
              </a:ext>
            </a:extLst>
          </p:cNvPr>
          <p:cNvSpPr/>
          <p:nvPr/>
        </p:nvSpPr>
        <p:spPr>
          <a:xfrm rot="18900000">
            <a:off x="-895685" y="4317701"/>
            <a:ext cx="2737592" cy="2738902"/>
          </a:xfrm>
          <a:custGeom>
            <a:avLst/>
            <a:gdLst/>
            <a:ahLst/>
            <a:cxnLst/>
            <a:rect l="l" t="t" r="r" b="b"/>
            <a:pathLst>
              <a:path w="2653030" h="2654300">
                <a:moveTo>
                  <a:pt x="0" y="1535430"/>
                </a:moveTo>
                <a:lnTo>
                  <a:pt x="0" y="1463040"/>
                </a:lnTo>
                <a:lnTo>
                  <a:pt x="1463040" y="0"/>
                </a:lnTo>
                <a:lnTo>
                  <a:pt x="1535430" y="0"/>
                </a:lnTo>
                <a:lnTo>
                  <a:pt x="0" y="1535430"/>
                </a:lnTo>
                <a:close/>
                <a:moveTo>
                  <a:pt x="1681480" y="0"/>
                </a:moveTo>
                <a:lnTo>
                  <a:pt x="1609090" y="0"/>
                </a:lnTo>
                <a:lnTo>
                  <a:pt x="0" y="1607820"/>
                </a:lnTo>
                <a:lnTo>
                  <a:pt x="0" y="1680210"/>
                </a:lnTo>
                <a:lnTo>
                  <a:pt x="1681480" y="0"/>
                </a:lnTo>
                <a:close/>
                <a:moveTo>
                  <a:pt x="1390650" y="0"/>
                </a:moveTo>
                <a:lnTo>
                  <a:pt x="1318260" y="0"/>
                </a:lnTo>
                <a:lnTo>
                  <a:pt x="0" y="1318260"/>
                </a:lnTo>
                <a:lnTo>
                  <a:pt x="0" y="1390650"/>
                </a:lnTo>
                <a:lnTo>
                  <a:pt x="1390650" y="0"/>
                </a:lnTo>
                <a:close/>
                <a:moveTo>
                  <a:pt x="1245870" y="0"/>
                </a:moveTo>
                <a:lnTo>
                  <a:pt x="1173480" y="0"/>
                </a:lnTo>
                <a:lnTo>
                  <a:pt x="0" y="1173480"/>
                </a:lnTo>
                <a:lnTo>
                  <a:pt x="0" y="1245870"/>
                </a:lnTo>
                <a:lnTo>
                  <a:pt x="1245870" y="0"/>
                </a:lnTo>
                <a:close/>
                <a:moveTo>
                  <a:pt x="1826260" y="0"/>
                </a:moveTo>
                <a:lnTo>
                  <a:pt x="1753870" y="0"/>
                </a:lnTo>
                <a:lnTo>
                  <a:pt x="0" y="1753870"/>
                </a:lnTo>
                <a:lnTo>
                  <a:pt x="0" y="1826260"/>
                </a:lnTo>
                <a:lnTo>
                  <a:pt x="1826260" y="0"/>
                </a:lnTo>
                <a:close/>
                <a:moveTo>
                  <a:pt x="2260600" y="0"/>
                </a:moveTo>
                <a:lnTo>
                  <a:pt x="2188210" y="0"/>
                </a:lnTo>
                <a:lnTo>
                  <a:pt x="0" y="2188210"/>
                </a:lnTo>
                <a:lnTo>
                  <a:pt x="0" y="2260600"/>
                </a:lnTo>
                <a:lnTo>
                  <a:pt x="2260600" y="0"/>
                </a:lnTo>
                <a:close/>
                <a:moveTo>
                  <a:pt x="2551430" y="0"/>
                </a:moveTo>
                <a:lnTo>
                  <a:pt x="2479040" y="0"/>
                </a:lnTo>
                <a:lnTo>
                  <a:pt x="0" y="2479040"/>
                </a:lnTo>
                <a:lnTo>
                  <a:pt x="0" y="2551430"/>
                </a:lnTo>
                <a:lnTo>
                  <a:pt x="2551430" y="0"/>
                </a:lnTo>
                <a:close/>
                <a:moveTo>
                  <a:pt x="2405380" y="0"/>
                </a:moveTo>
                <a:lnTo>
                  <a:pt x="2332990" y="0"/>
                </a:lnTo>
                <a:lnTo>
                  <a:pt x="0" y="2332990"/>
                </a:lnTo>
                <a:lnTo>
                  <a:pt x="0" y="2405380"/>
                </a:lnTo>
                <a:lnTo>
                  <a:pt x="2405380" y="0"/>
                </a:lnTo>
                <a:close/>
                <a:moveTo>
                  <a:pt x="2115820" y="0"/>
                </a:moveTo>
                <a:lnTo>
                  <a:pt x="2043430" y="0"/>
                </a:lnTo>
                <a:lnTo>
                  <a:pt x="0" y="2043430"/>
                </a:lnTo>
                <a:lnTo>
                  <a:pt x="0" y="2115820"/>
                </a:lnTo>
                <a:lnTo>
                  <a:pt x="2115820" y="0"/>
                </a:lnTo>
                <a:close/>
                <a:moveTo>
                  <a:pt x="375920" y="0"/>
                </a:moveTo>
                <a:lnTo>
                  <a:pt x="303530" y="0"/>
                </a:lnTo>
                <a:lnTo>
                  <a:pt x="0" y="303530"/>
                </a:lnTo>
                <a:lnTo>
                  <a:pt x="0" y="375920"/>
                </a:lnTo>
                <a:lnTo>
                  <a:pt x="375920" y="0"/>
                </a:lnTo>
                <a:close/>
                <a:moveTo>
                  <a:pt x="1101090" y="0"/>
                </a:moveTo>
                <a:lnTo>
                  <a:pt x="1028700" y="0"/>
                </a:lnTo>
                <a:lnTo>
                  <a:pt x="0" y="1028700"/>
                </a:lnTo>
                <a:lnTo>
                  <a:pt x="0" y="1101090"/>
                </a:lnTo>
                <a:lnTo>
                  <a:pt x="1101090" y="0"/>
                </a:lnTo>
                <a:close/>
                <a:moveTo>
                  <a:pt x="2653030" y="0"/>
                </a:moveTo>
                <a:lnTo>
                  <a:pt x="2623820" y="0"/>
                </a:lnTo>
                <a:lnTo>
                  <a:pt x="0" y="2623820"/>
                </a:lnTo>
                <a:lnTo>
                  <a:pt x="0" y="2653030"/>
                </a:lnTo>
                <a:lnTo>
                  <a:pt x="43180" y="2653030"/>
                </a:lnTo>
                <a:lnTo>
                  <a:pt x="2653030" y="43180"/>
                </a:lnTo>
                <a:lnTo>
                  <a:pt x="2653030" y="0"/>
                </a:lnTo>
                <a:close/>
                <a:moveTo>
                  <a:pt x="520700" y="0"/>
                </a:moveTo>
                <a:lnTo>
                  <a:pt x="448310" y="0"/>
                </a:lnTo>
                <a:lnTo>
                  <a:pt x="0" y="448310"/>
                </a:lnTo>
                <a:lnTo>
                  <a:pt x="0" y="520700"/>
                </a:lnTo>
                <a:lnTo>
                  <a:pt x="520700" y="0"/>
                </a:lnTo>
                <a:close/>
                <a:moveTo>
                  <a:pt x="85090" y="0"/>
                </a:moveTo>
                <a:lnTo>
                  <a:pt x="12700" y="0"/>
                </a:lnTo>
                <a:lnTo>
                  <a:pt x="0" y="12700"/>
                </a:lnTo>
                <a:lnTo>
                  <a:pt x="0" y="85090"/>
                </a:lnTo>
                <a:lnTo>
                  <a:pt x="85090" y="0"/>
                </a:lnTo>
                <a:close/>
                <a:moveTo>
                  <a:pt x="231140" y="0"/>
                </a:moveTo>
                <a:lnTo>
                  <a:pt x="158750" y="0"/>
                </a:lnTo>
                <a:lnTo>
                  <a:pt x="0" y="157480"/>
                </a:lnTo>
                <a:lnTo>
                  <a:pt x="0" y="229870"/>
                </a:lnTo>
                <a:lnTo>
                  <a:pt x="231140" y="0"/>
                </a:lnTo>
                <a:close/>
                <a:moveTo>
                  <a:pt x="0" y="956310"/>
                </a:moveTo>
                <a:lnTo>
                  <a:pt x="956310" y="0"/>
                </a:lnTo>
                <a:lnTo>
                  <a:pt x="883920" y="0"/>
                </a:lnTo>
                <a:lnTo>
                  <a:pt x="0" y="882650"/>
                </a:lnTo>
                <a:lnTo>
                  <a:pt x="0" y="956310"/>
                </a:lnTo>
                <a:close/>
                <a:moveTo>
                  <a:pt x="665480" y="0"/>
                </a:moveTo>
                <a:lnTo>
                  <a:pt x="593090" y="0"/>
                </a:lnTo>
                <a:lnTo>
                  <a:pt x="0" y="593090"/>
                </a:lnTo>
                <a:lnTo>
                  <a:pt x="0" y="665480"/>
                </a:lnTo>
                <a:lnTo>
                  <a:pt x="665480" y="0"/>
                </a:lnTo>
                <a:close/>
                <a:moveTo>
                  <a:pt x="810260" y="0"/>
                </a:moveTo>
                <a:lnTo>
                  <a:pt x="737870" y="0"/>
                </a:lnTo>
                <a:lnTo>
                  <a:pt x="0" y="737870"/>
                </a:lnTo>
                <a:lnTo>
                  <a:pt x="0" y="810260"/>
                </a:lnTo>
                <a:lnTo>
                  <a:pt x="810260" y="0"/>
                </a:lnTo>
                <a:close/>
                <a:moveTo>
                  <a:pt x="1971040" y="0"/>
                </a:moveTo>
                <a:lnTo>
                  <a:pt x="1898650" y="0"/>
                </a:lnTo>
                <a:lnTo>
                  <a:pt x="0" y="1898650"/>
                </a:lnTo>
                <a:lnTo>
                  <a:pt x="0" y="1971040"/>
                </a:lnTo>
                <a:lnTo>
                  <a:pt x="1971040" y="0"/>
                </a:lnTo>
                <a:close/>
                <a:moveTo>
                  <a:pt x="2653030" y="1783080"/>
                </a:moveTo>
                <a:lnTo>
                  <a:pt x="2653030" y="1710690"/>
                </a:lnTo>
                <a:lnTo>
                  <a:pt x="1710690" y="2653030"/>
                </a:lnTo>
                <a:lnTo>
                  <a:pt x="1783080" y="2653030"/>
                </a:lnTo>
                <a:lnTo>
                  <a:pt x="2653030" y="1783080"/>
                </a:lnTo>
                <a:close/>
                <a:moveTo>
                  <a:pt x="2653030" y="1927860"/>
                </a:moveTo>
                <a:lnTo>
                  <a:pt x="2653030" y="1855470"/>
                </a:lnTo>
                <a:lnTo>
                  <a:pt x="1855470" y="2653030"/>
                </a:lnTo>
                <a:lnTo>
                  <a:pt x="1927860" y="2653030"/>
                </a:lnTo>
                <a:lnTo>
                  <a:pt x="2653030" y="1927860"/>
                </a:lnTo>
                <a:close/>
                <a:moveTo>
                  <a:pt x="2653030" y="2072640"/>
                </a:moveTo>
                <a:lnTo>
                  <a:pt x="2653030" y="2000250"/>
                </a:lnTo>
                <a:lnTo>
                  <a:pt x="2000250" y="2653030"/>
                </a:lnTo>
                <a:lnTo>
                  <a:pt x="2072640" y="2653030"/>
                </a:lnTo>
                <a:lnTo>
                  <a:pt x="2653030" y="2072640"/>
                </a:lnTo>
                <a:close/>
                <a:moveTo>
                  <a:pt x="2653030" y="1638300"/>
                </a:moveTo>
                <a:lnTo>
                  <a:pt x="2653030" y="1565910"/>
                </a:lnTo>
                <a:lnTo>
                  <a:pt x="1564640" y="2654300"/>
                </a:lnTo>
                <a:lnTo>
                  <a:pt x="1637030" y="2654300"/>
                </a:lnTo>
                <a:lnTo>
                  <a:pt x="2653030" y="1638300"/>
                </a:lnTo>
                <a:close/>
                <a:moveTo>
                  <a:pt x="2217420" y="2653030"/>
                </a:moveTo>
                <a:lnTo>
                  <a:pt x="2653030" y="2217420"/>
                </a:lnTo>
                <a:lnTo>
                  <a:pt x="2653030" y="2145030"/>
                </a:lnTo>
                <a:lnTo>
                  <a:pt x="2145030" y="2653030"/>
                </a:lnTo>
                <a:lnTo>
                  <a:pt x="2217420" y="2653030"/>
                </a:lnTo>
                <a:close/>
                <a:moveTo>
                  <a:pt x="2653030" y="2580640"/>
                </a:moveTo>
                <a:lnTo>
                  <a:pt x="2580640" y="2653030"/>
                </a:lnTo>
                <a:lnTo>
                  <a:pt x="2653030" y="2653030"/>
                </a:lnTo>
                <a:lnTo>
                  <a:pt x="2653030" y="2580640"/>
                </a:lnTo>
                <a:close/>
                <a:moveTo>
                  <a:pt x="2653030" y="2508250"/>
                </a:moveTo>
                <a:lnTo>
                  <a:pt x="2653030" y="2435860"/>
                </a:lnTo>
                <a:lnTo>
                  <a:pt x="2435860" y="2653030"/>
                </a:lnTo>
                <a:lnTo>
                  <a:pt x="2508250" y="2653030"/>
                </a:lnTo>
                <a:lnTo>
                  <a:pt x="2653030" y="2508250"/>
                </a:lnTo>
                <a:close/>
                <a:moveTo>
                  <a:pt x="2653030" y="2363470"/>
                </a:moveTo>
                <a:lnTo>
                  <a:pt x="2653030" y="2291080"/>
                </a:lnTo>
                <a:lnTo>
                  <a:pt x="2291080" y="2653030"/>
                </a:lnTo>
                <a:lnTo>
                  <a:pt x="2363470" y="2653030"/>
                </a:lnTo>
                <a:lnTo>
                  <a:pt x="2653030" y="2363470"/>
                </a:lnTo>
                <a:close/>
                <a:moveTo>
                  <a:pt x="2653030" y="1492250"/>
                </a:moveTo>
                <a:lnTo>
                  <a:pt x="2653030" y="1419860"/>
                </a:lnTo>
                <a:lnTo>
                  <a:pt x="1419860" y="2653030"/>
                </a:lnTo>
                <a:lnTo>
                  <a:pt x="1492250" y="2653030"/>
                </a:lnTo>
                <a:lnTo>
                  <a:pt x="2653030" y="1492250"/>
                </a:lnTo>
                <a:close/>
                <a:moveTo>
                  <a:pt x="2653030" y="187960"/>
                </a:moveTo>
                <a:lnTo>
                  <a:pt x="2653030" y="115570"/>
                </a:lnTo>
                <a:lnTo>
                  <a:pt x="115570" y="2653030"/>
                </a:lnTo>
                <a:lnTo>
                  <a:pt x="187960" y="2653030"/>
                </a:lnTo>
                <a:lnTo>
                  <a:pt x="2653030" y="187960"/>
                </a:lnTo>
                <a:close/>
                <a:moveTo>
                  <a:pt x="2653030" y="622300"/>
                </a:moveTo>
                <a:lnTo>
                  <a:pt x="2653030" y="549910"/>
                </a:lnTo>
                <a:lnTo>
                  <a:pt x="549910" y="2653030"/>
                </a:lnTo>
                <a:lnTo>
                  <a:pt x="622300" y="2653030"/>
                </a:lnTo>
                <a:lnTo>
                  <a:pt x="2653030" y="622300"/>
                </a:lnTo>
                <a:close/>
                <a:moveTo>
                  <a:pt x="2653030" y="477520"/>
                </a:moveTo>
                <a:lnTo>
                  <a:pt x="2653030" y="405130"/>
                </a:lnTo>
                <a:lnTo>
                  <a:pt x="405130" y="2653030"/>
                </a:lnTo>
                <a:lnTo>
                  <a:pt x="477520" y="2653030"/>
                </a:lnTo>
                <a:lnTo>
                  <a:pt x="2653030" y="477520"/>
                </a:lnTo>
                <a:close/>
                <a:moveTo>
                  <a:pt x="2653030" y="1347470"/>
                </a:moveTo>
                <a:lnTo>
                  <a:pt x="2653030" y="1275080"/>
                </a:lnTo>
                <a:lnTo>
                  <a:pt x="1275080" y="2653030"/>
                </a:lnTo>
                <a:lnTo>
                  <a:pt x="1347470" y="2653030"/>
                </a:lnTo>
                <a:lnTo>
                  <a:pt x="2653030" y="1347470"/>
                </a:lnTo>
                <a:close/>
                <a:moveTo>
                  <a:pt x="2653030" y="767080"/>
                </a:moveTo>
                <a:lnTo>
                  <a:pt x="2653030" y="694690"/>
                </a:lnTo>
                <a:lnTo>
                  <a:pt x="694690" y="2653030"/>
                </a:lnTo>
                <a:lnTo>
                  <a:pt x="767080" y="2653030"/>
                </a:lnTo>
                <a:lnTo>
                  <a:pt x="2653030" y="767080"/>
                </a:lnTo>
                <a:close/>
                <a:moveTo>
                  <a:pt x="2653030" y="332740"/>
                </a:moveTo>
                <a:lnTo>
                  <a:pt x="2653030" y="260350"/>
                </a:lnTo>
                <a:lnTo>
                  <a:pt x="260350" y="2653030"/>
                </a:lnTo>
                <a:lnTo>
                  <a:pt x="332740" y="2653030"/>
                </a:lnTo>
                <a:lnTo>
                  <a:pt x="2653030" y="332740"/>
                </a:lnTo>
                <a:close/>
                <a:moveTo>
                  <a:pt x="2653030" y="1202690"/>
                </a:moveTo>
                <a:lnTo>
                  <a:pt x="2653030" y="1130300"/>
                </a:lnTo>
                <a:lnTo>
                  <a:pt x="1130300" y="2653030"/>
                </a:lnTo>
                <a:lnTo>
                  <a:pt x="1202690" y="2653030"/>
                </a:lnTo>
                <a:lnTo>
                  <a:pt x="2653030" y="1202690"/>
                </a:lnTo>
                <a:close/>
                <a:moveTo>
                  <a:pt x="2653030" y="913130"/>
                </a:moveTo>
                <a:lnTo>
                  <a:pt x="2653030" y="840740"/>
                </a:lnTo>
                <a:lnTo>
                  <a:pt x="840740" y="2653030"/>
                </a:lnTo>
                <a:lnTo>
                  <a:pt x="913130" y="2653030"/>
                </a:lnTo>
                <a:lnTo>
                  <a:pt x="2653030" y="913130"/>
                </a:lnTo>
                <a:close/>
                <a:moveTo>
                  <a:pt x="2653030" y="1057910"/>
                </a:moveTo>
                <a:lnTo>
                  <a:pt x="2653030" y="985520"/>
                </a:lnTo>
                <a:lnTo>
                  <a:pt x="985520" y="2653030"/>
                </a:lnTo>
                <a:lnTo>
                  <a:pt x="1057910" y="2653030"/>
                </a:lnTo>
                <a:lnTo>
                  <a:pt x="2653030" y="10579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xmlns="" id="{E383D590-528A-4B5A-9C0C-4F9B442EDB9C}"/>
              </a:ext>
            </a:extLst>
          </p:cNvPr>
          <p:cNvSpPr/>
          <p:nvPr/>
        </p:nvSpPr>
        <p:spPr>
          <a:xfrm rot="18900000">
            <a:off x="-539247" y="4317893"/>
            <a:ext cx="2737592" cy="2737591"/>
          </a:xfrm>
          <a:custGeom>
            <a:avLst/>
            <a:gdLst/>
            <a:ahLst/>
            <a:cxnLst/>
            <a:rect l="l" t="t" r="r" b="b"/>
            <a:pathLst>
              <a:path w="1913890" h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E443B1B-7872-4790-91CB-6DDA8725B1F9}"/>
              </a:ext>
            </a:extLst>
          </p:cNvPr>
          <p:cNvSpPr txBox="1"/>
          <p:nvPr/>
        </p:nvSpPr>
        <p:spPr>
          <a:xfrm>
            <a:off x="3766967" y="3437445"/>
            <a:ext cx="56564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>
                <a:solidFill>
                  <a:schemeClr val="accent5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  <a:endParaRPr lang="en-US" sz="7200" b="1" dirty="0">
              <a:solidFill>
                <a:schemeClr val="accent5">
                  <a:lumMod val="60000"/>
                  <a:lumOff val="4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CCD7E67-91EC-4AD0-AF07-D60EDF9612D0}"/>
              </a:ext>
            </a:extLst>
          </p:cNvPr>
          <p:cNvSpPr txBox="1"/>
          <p:nvPr/>
        </p:nvSpPr>
        <p:spPr>
          <a:xfrm>
            <a:off x="4664382" y="4619893"/>
            <a:ext cx="3876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QUESTIONS</a:t>
            </a:r>
            <a:endParaRPr lang="en-US" sz="2000" spc="1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67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83BF74B-685F-4E2F-AE05-373002BA8AD3}"/>
              </a:ext>
            </a:extLst>
          </p:cNvPr>
          <p:cNvGrpSpPr/>
          <p:nvPr/>
        </p:nvGrpSpPr>
        <p:grpSpPr>
          <a:xfrm>
            <a:off x="8328979" y="3729109"/>
            <a:ext cx="5358053" cy="4802188"/>
            <a:chOff x="7908065" y="3772652"/>
            <a:chExt cx="5358053" cy="4802188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xmlns="" id="{BF28F768-E281-48EA-BB8F-A2E99868C92E}"/>
                </a:ext>
              </a:extLst>
            </p:cNvPr>
            <p:cNvSpPr/>
            <p:nvPr/>
          </p:nvSpPr>
          <p:spPr>
            <a:xfrm rot="18900000">
              <a:off x="7908065" y="3772652"/>
              <a:ext cx="4799890" cy="4802188"/>
            </a:xfrm>
            <a:custGeom>
              <a:avLst/>
              <a:gdLst/>
              <a:ahLst/>
              <a:cxnLst/>
              <a:rect l="l" t="t" r="r" b="b"/>
              <a:pathLst>
                <a:path w="2653030" h="2654300">
                  <a:moveTo>
                    <a:pt x="0" y="1535430"/>
                  </a:moveTo>
                  <a:lnTo>
                    <a:pt x="0" y="1463040"/>
                  </a:lnTo>
                  <a:lnTo>
                    <a:pt x="1463040" y="0"/>
                  </a:lnTo>
                  <a:lnTo>
                    <a:pt x="1535430" y="0"/>
                  </a:lnTo>
                  <a:lnTo>
                    <a:pt x="0" y="1535430"/>
                  </a:lnTo>
                  <a:close/>
                  <a:moveTo>
                    <a:pt x="1681480" y="0"/>
                  </a:moveTo>
                  <a:lnTo>
                    <a:pt x="1609090" y="0"/>
                  </a:lnTo>
                  <a:lnTo>
                    <a:pt x="0" y="1607820"/>
                  </a:lnTo>
                  <a:lnTo>
                    <a:pt x="0" y="1680210"/>
                  </a:lnTo>
                  <a:lnTo>
                    <a:pt x="1681480" y="0"/>
                  </a:lnTo>
                  <a:close/>
                  <a:moveTo>
                    <a:pt x="1390650" y="0"/>
                  </a:moveTo>
                  <a:lnTo>
                    <a:pt x="1318260" y="0"/>
                  </a:lnTo>
                  <a:lnTo>
                    <a:pt x="0" y="1318260"/>
                  </a:lnTo>
                  <a:lnTo>
                    <a:pt x="0" y="1390650"/>
                  </a:lnTo>
                  <a:lnTo>
                    <a:pt x="1390650" y="0"/>
                  </a:lnTo>
                  <a:close/>
                  <a:moveTo>
                    <a:pt x="1245870" y="0"/>
                  </a:moveTo>
                  <a:lnTo>
                    <a:pt x="1173480" y="0"/>
                  </a:lnTo>
                  <a:lnTo>
                    <a:pt x="0" y="1173480"/>
                  </a:lnTo>
                  <a:lnTo>
                    <a:pt x="0" y="1245870"/>
                  </a:lnTo>
                  <a:lnTo>
                    <a:pt x="1245870" y="0"/>
                  </a:lnTo>
                  <a:close/>
                  <a:moveTo>
                    <a:pt x="1826260" y="0"/>
                  </a:moveTo>
                  <a:lnTo>
                    <a:pt x="1753870" y="0"/>
                  </a:lnTo>
                  <a:lnTo>
                    <a:pt x="0" y="1753870"/>
                  </a:lnTo>
                  <a:lnTo>
                    <a:pt x="0" y="1826260"/>
                  </a:lnTo>
                  <a:lnTo>
                    <a:pt x="1826260" y="0"/>
                  </a:lnTo>
                  <a:close/>
                  <a:moveTo>
                    <a:pt x="2260600" y="0"/>
                  </a:moveTo>
                  <a:lnTo>
                    <a:pt x="2188210" y="0"/>
                  </a:lnTo>
                  <a:lnTo>
                    <a:pt x="0" y="2188210"/>
                  </a:lnTo>
                  <a:lnTo>
                    <a:pt x="0" y="2260600"/>
                  </a:lnTo>
                  <a:lnTo>
                    <a:pt x="2260600" y="0"/>
                  </a:lnTo>
                  <a:close/>
                  <a:moveTo>
                    <a:pt x="2551430" y="0"/>
                  </a:moveTo>
                  <a:lnTo>
                    <a:pt x="2479040" y="0"/>
                  </a:lnTo>
                  <a:lnTo>
                    <a:pt x="0" y="2479040"/>
                  </a:lnTo>
                  <a:lnTo>
                    <a:pt x="0" y="2551430"/>
                  </a:lnTo>
                  <a:lnTo>
                    <a:pt x="2551430" y="0"/>
                  </a:lnTo>
                  <a:close/>
                  <a:moveTo>
                    <a:pt x="2405380" y="0"/>
                  </a:moveTo>
                  <a:lnTo>
                    <a:pt x="2332990" y="0"/>
                  </a:lnTo>
                  <a:lnTo>
                    <a:pt x="0" y="2332990"/>
                  </a:lnTo>
                  <a:lnTo>
                    <a:pt x="0" y="2405380"/>
                  </a:lnTo>
                  <a:lnTo>
                    <a:pt x="2405380" y="0"/>
                  </a:lnTo>
                  <a:close/>
                  <a:moveTo>
                    <a:pt x="2115820" y="0"/>
                  </a:moveTo>
                  <a:lnTo>
                    <a:pt x="2043430" y="0"/>
                  </a:lnTo>
                  <a:lnTo>
                    <a:pt x="0" y="2043430"/>
                  </a:lnTo>
                  <a:lnTo>
                    <a:pt x="0" y="2115820"/>
                  </a:lnTo>
                  <a:lnTo>
                    <a:pt x="2115820" y="0"/>
                  </a:lnTo>
                  <a:close/>
                  <a:moveTo>
                    <a:pt x="375920" y="0"/>
                  </a:moveTo>
                  <a:lnTo>
                    <a:pt x="303530" y="0"/>
                  </a:lnTo>
                  <a:lnTo>
                    <a:pt x="0" y="303530"/>
                  </a:lnTo>
                  <a:lnTo>
                    <a:pt x="0" y="375920"/>
                  </a:lnTo>
                  <a:lnTo>
                    <a:pt x="375920" y="0"/>
                  </a:lnTo>
                  <a:close/>
                  <a:moveTo>
                    <a:pt x="1101090" y="0"/>
                  </a:moveTo>
                  <a:lnTo>
                    <a:pt x="1028700" y="0"/>
                  </a:lnTo>
                  <a:lnTo>
                    <a:pt x="0" y="1028700"/>
                  </a:lnTo>
                  <a:lnTo>
                    <a:pt x="0" y="1101090"/>
                  </a:lnTo>
                  <a:lnTo>
                    <a:pt x="1101090" y="0"/>
                  </a:lnTo>
                  <a:close/>
                  <a:moveTo>
                    <a:pt x="2653030" y="0"/>
                  </a:moveTo>
                  <a:lnTo>
                    <a:pt x="2623820" y="0"/>
                  </a:lnTo>
                  <a:lnTo>
                    <a:pt x="0" y="2623820"/>
                  </a:lnTo>
                  <a:lnTo>
                    <a:pt x="0" y="2653030"/>
                  </a:lnTo>
                  <a:lnTo>
                    <a:pt x="43180" y="2653030"/>
                  </a:lnTo>
                  <a:lnTo>
                    <a:pt x="2653030" y="43180"/>
                  </a:lnTo>
                  <a:lnTo>
                    <a:pt x="2653030" y="0"/>
                  </a:lnTo>
                  <a:close/>
                  <a:moveTo>
                    <a:pt x="520700" y="0"/>
                  </a:moveTo>
                  <a:lnTo>
                    <a:pt x="448310" y="0"/>
                  </a:lnTo>
                  <a:lnTo>
                    <a:pt x="0" y="448310"/>
                  </a:lnTo>
                  <a:lnTo>
                    <a:pt x="0" y="520700"/>
                  </a:lnTo>
                  <a:lnTo>
                    <a:pt x="520700" y="0"/>
                  </a:lnTo>
                  <a:close/>
                  <a:moveTo>
                    <a:pt x="85090" y="0"/>
                  </a:moveTo>
                  <a:lnTo>
                    <a:pt x="12700" y="0"/>
                  </a:lnTo>
                  <a:lnTo>
                    <a:pt x="0" y="12700"/>
                  </a:lnTo>
                  <a:lnTo>
                    <a:pt x="0" y="85090"/>
                  </a:lnTo>
                  <a:lnTo>
                    <a:pt x="85090" y="0"/>
                  </a:lnTo>
                  <a:close/>
                  <a:moveTo>
                    <a:pt x="231140" y="0"/>
                  </a:moveTo>
                  <a:lnTo>
                    <a:pt x="158750" y="0"/>
                  </a:lnTo>
                  <a:lnTo>
                    <a:pt x="0" y="157480"/>
                  </a:lnTo>
                  <a:lnTo>
                    <a:pt x="0" y="229870"/>
                  </a:lnTo>
                  <a:lnTo>
                    <a:pt x="231140" y="0"/>
                  </a:lnTo>
                  <a:close/>
                  <a:moveTo>
                    <a:pt x="0" y="956310"/>
                  </a:moveTo>
                  <a:lnTo>
                    <a:pt x="956310" y="0"/>
                  </a:lnTo>
                  <a:lnTo>
                    <a:pt x="883920" y="0"/>
                  </a:lnTo>
                  <a:lnTo>
                    <a:pt x="0" y="882650"/>
                  </a:lnTo>
                  <a:lnTo>
                    <a:pt x="0" y="956310"/>
                  </a:lnTo>
                  <a:close/>
                  <a:moveTo>
                    <a:pt x="665480" y="0"/>
                  </a:moveTo>
                  <a:lnTo>
                    <a:pt x="593090" y="0"/>
                  </a:lnTo>
                  <a:lnTo>
                    <a:pt x="0" y="593090"/>
                  </a:lnTo>
                  <a:lnTo>
                    <a:pt x="0" y="665480"/>
                  </a:lnTo>
                  <a:lnTo>
                    <a:pt x="665480" y="0"/>
                  </a:lnTo>
                  <a:close/>
                  <a:moveTo>
                    <a:pt x="810260" y="0"/>
                  </a:moveTo>
                  <a:lnTo>
                    <a:pt x="737870" y="0"/>
                  </a:lnTo>
                  <a:lnTo>
                    <a:pt x="0" y="737870"/>
                  </a:lnTo>
                  <a:lnTo>
                    <a:pt x="0" y="810260"/>
                  </a:lnTo>
                  <a:lnTo>
                    <a:pt x="810260" y="0"/>
                  </a:lnTo>
                  <a:close/>
                  <a:moveTo>
                    <a:pt x="1971040" y="0"/>
                  </a:moveTo>
                  <a:lnTo>
                    <a:pt x="1898650" y="0"/>
                  </a:lnTo>
                  <a:lnTo>
                    <a:pt x="0" y="1898650"/>
                  </a:lnTo>
                  <a:lnTo>
                    <a:pt x="0" y="1971040"/>
                  </a:lnTo>
                  <a:lnTo>
                    <a:pt x="1971040" y="0"/>
                  </a:lnTo>
                  <a:close/>
                  <a:moveTo>
                    <a:pt x="2653030" y="1783080"/>
                  </a:moveTo>
                  <a:lnTo>
                    <a:pt x="2653030" y="1710690"/>
                  </a:lnTo>
                  <a:lnTo>
                    <a:pt x="1710690" y="2653030"/>
                  </a:lnTo>
                  <a:lnTo>
                    <a:pt x="1783080" y="2653030"/>
                  </a:lnTo>
                  <a:lnTo>
                    <a:pt x="2653030" y="1783080"/>
                  </a:lnTo>
                  <a:close/>
                  <a:moveTo>
                    <a:pt x="2653030" y="1927860"/>
                  </a:moveTo>
                  <a:lnTo>
                    <a:pt x="2653030" y="1855470"/>
                  </a:lnTo>
                  <a:lnTo>
                    <a:pt x="1855470" y="2653030"/>
                  </a:lnTo>
                  <a:lnTo>
                    <a:pt x="1927860" y="2653030"/>
                  </a:lnTo>
                  <a:lnTo>
                    <a:pt x="2653030" y="1927860"/>
                  </a:lnTo>
                  <a:close/>
                  <a:moveTo>
                    <a:pt x="2653030" y="2072640"/>
                  </a:moveTo>
                  <a:lnTo>
                    <a:pt x="2653030" y="2000250"/>
                  </a:lnTo>
                  <a:lnTo>
                    <a:pt x="2000250" y="2653030"/>
                  </a:lnTo>
                  <a:lnTo>
                    <a:pt x="2072640" y="2653030"/>
                  </a:lnTo>
                  <a:lnTo>
                    <a:pt x="2653030" y="2072640"/>
                  </a:lnTo>
                  <a:close/>
                  <a:moveTo>
                    <a:pt x="2653030" y="1638300"/>
                  </a:moveTo>
                  <a:lnTo>
                    <a:pt x="2653030" y="1565910"/>
                  </a:lnTo>
                  <a:lnTo>
                    <a:pt x="1564640" y="2654300"/>
                  </a:lnTo>
                  <a:lnTo>
                    <a:pt x="1637030" y="2654300"/>
                  </a:lnTo>
                  <a:lnTo>
                    <a:pt x="2653030" y="1638300"/>
                  </a:lnTo>
                  <a:close/>
                  <a:moveTo>
                    <a:pt x="2217420" y="2653030"/>
                  </a:moveTo>
                  <a:lnTo>
                    <a:pt x="2653030" y="2217420"/>
                  </a:lnTo>
                  <a:lnTo>
                    <a:pt x="2653030" y="2145030"/>
                  </a:lnTo>
                  <a:lnTo>
                    <a:pt x="2145030" y="2653030"/>
                  </a:lnTo>
                  <a:lnTo>
                    <a:pt x="2217420" y="2653030"/>
                  </a:lnTo>
                  <a:close/>
                  <a:moveTo>
                    <a:pt x="2653030" y="2580640"/>
                  </a:moveTo>
                  <a:lnTo>
                    <a:pt x="2580640" y="2653030"/>
                  </a:lnTo>
                  <a:lnTo>
                    <a:pt x="2653030" y="2653030"/>
                  </a:lnTo>
                  <a:lnTo>
                    <a:pt x="2653030" y="2580640"/>
                  </a:lnTo>
                  <a:close/>
                  <a:moveTo>
                    <a:pt x="2653030" y="2508250"/>
                  </a:moveTo>
                  <a:lnTo>
                    <a:pt x="2653030" y="2435860"/>
                  </a:lnTo>
                  <a:lnTo>
                    <a:pt x="2435860" y="2653030"/>
                  </a:lnTo>
                  <a:lnTo>
                    <a:pt x="2508250" y="2653030"/>
                  </a:lnTo>
                  <a:lnTo>
                    <a:pt x="2653030" y="2508250"/>
                  </a:lnTo>
                  <a:close/>
                  <a:moveTo>
                    <a:pt x="2653030" y="2363470"/>
                  </a:moveTo>
                  <a:lnTo>
                    <a:pt x="2653030" y="2291080"/>
                  </a:lnTo>
                  <a:lnTo>
                    <a:pt x="2291080" y="2653030"/>
                  </a:lnTo>
                  <a:lnTo>
                    <a:pt x="2363470" y="2653030"/>
                  </a:lnTo>
                  <a:lnTo>
                    <a:pt x="2653030" y="2363470"/>
                  </a:lnTo>
                  <a:close/>
                  <a:moveTo>
                    <a:pt x="2653030" y="1492250"/>
                  </a:moveTo>
                  <a:lnTo>
                    <a:pt x="2653030" y="1419860"/>
                  </a:lnTo>
                  <a:lnTo>
                    <a:pt x="1419860" y="2653030"/>
                  </a:lnTo>
                  <a:lnTo>
                    <a:pt x="1492250" y="2653030"/>
                  </a:lnTo>
                  <a:lnTo>
                    <a:pt x="2653030" y="1492250"/>
                  </a:lnTo>
                  <a:close/>
                  <a:moveTo>
                    <a:pt x="2653030" y="187960"/>
                  </a:moveTo>
                  <a:lnTo>
                    <a:pt x="2653030" y="115570"/>
                  </a:lnTo>
                  <a:lnTo>
                    <a:pt x="115570" y="2653030"/>
                  </a:lnTo>
                  <a:lnTo>
                    <a:pt x="187960" y="2653030"/>
                  </a:lnTo>
                  <a:lnTo>
                    <a:pt x="2653030" y="187960"/>
                  </a:lnTo>
                  <a:close/>
                  <a:moveTo>
                    <a:pt x="2653030" y="622300"/>
                  </a:moveTo>
                  <a:lnTo>
                    <a:pt x="2653030" y="549910"/>
                  </a:lnTo>
                  <a:lnTo>
                    <a:pt x="549910" y="2653030"/>
                  </a:lnTo>
                  <a:lnTo>
                    <a:pt x="622300" y="2653030"/>
                  </a:lnTo>
                  <a:lnTo>
                    <a:pt x="2653030" y="622300"/>
                  </a:lnTo>
                  <a:close/>
                  <a:moveTo>
                    <a:pt x="2653030" y="477520"/>
                  </a:moveTo>
                  <a:lnTo>
                    <a:pt x="2653030" y="405130"/>
                  </a:lnTo>
                  <a:lnTo>
                    <a:pt x="405130" y="2653030"/>
                  </a:lnTo>
                  <a:lnTo>
                    <a:pt x="477520" y="2653030"/>
                  </a:lnTo>
                  <a:lnTo>
                    <a:pt x="2653030" y="477520"/>
                  </a:lnTo>
                  <a:close/>
                  <a:moveTo>
                    <a:pt x="2653030" y="1347470"/>
                  </a:moveTo>
                  <a:lnTo>
                    <a:pt x="2653030" y="1275080"/>
                  </a:lnTo>
                  <a:lnTo>
                    <a:pt x="1275080" y="2653030"/>
                  </a:lnTo>
                  <a:lnTo>
                    <a:pt x="1347470" y="2653030"/>
                  </a:lnTo>
                  <a:lnTo>
                    <a:pt x="2653030" y="1347470"/>
                  </a:lnTo>
                  <a:close/>
                  <a:moveTo>
                    <a:pt x="2653030" y="767080"/>
                  </a:moveTo>
                  <a:lnTo>
                    <a:pt x="2653030" y="694690"/>
                  </a:lnTo>
                  <a:lnTo>
                    <a:pt x="694690" y="2653030"/>
                  </a:lnTo>
                  <a:lnTo>
                    <a:pt x="767080" y="2653030"/>
                  </a:lnTo>
                  <a:lnTo>
                    <a:pt x="2653030" y="767080"/>
                  </a:lnTo>
                  <a:close/>
                  <a:moveTo>
                    <a:pt x="2653030" y="332740"/>
                  </a:moveTo>
                  <a:lnTo>
                    <a:pt x="2653030" y="260350"/>
                  </a:lnTo>
                  <a:lnTo>
                    <a:pt x="260350" y="2653030"/>
                  </a:lnTo>
                  <a:lnTo>
                    <a:pt x="332740" y="2653030"/>
                  </a:lnTo>
                  <a:lnTo>
                    <a:pt x="2653030" y="332740"/>
                  </a:lnTo>
                  <a:close/>
                  <a:moveTo>
                    <a:pt x="2653030" y="1202690"/>
                  </a:moveTo>
                  <a:lnTo>
                    <a:pt x="2653030" y="1130300"/>
                  </a:lnTo>
                  <a:lnTo>
                    <a:pt x="1130300" y="2653030"/>
                  </a:lnTo>
                  <a:lnTo>
                    <a:pt x="1202690" y="2653030"/>
                  </a:lnTo>
                  <a:lnTo>
                    <a:pt x="2653030" y="1202690"/>
                  </a:lnTo>
                  <a:close/>
                  <a:moveTo>
                    <a:pt x="2653030" y="913130"/>
                  </a:moveTo>
                  <a:lnTo>
                    <a:pt x="2653030" y="840740"/>
                  </a:lnTo>
                  <a:lnTo>
                    <a:pt x="840740" y="2653030"/>
                  </a:lnTo>
                  <a:lnTo>
                    <a:pt x="913130" y="2653030"/>
                  </a:lnTo>
                  <a:lnTo>
                    <a:pt x="2653030" y="913130"/>
                  </a:lnTo>
                  <a:close/>
                  <a:moveTo>
                    <a:pt x="2653030" y="1057910"/>
                  </a:moveTo>
                  <a:lnTo>
                    <a:pt x="2653030" y="985520"/>
                  </a:lnTo>
                  <a:lnTo>
                    <a:pt x="985520" y="2653030"/>
                  </a:lnTo>
                  <a:lnTo>
                    <a:pt x="1057910" y="2653030"/>
                  </a:lnTo>
                  <a:lnTo>
                    <a:pt x="2653030" y="1057910"/>
                  </a:lnTo>
                  <a:close/>
                </a:path>
              </a:pathLst>
            </a:custGeom>
            <a:solidFill>
              <a:schemeClr val="tx2">
                <a:lumMod val="50000"/>
                <a:alpha val="90000"/>
              </a:schemeClr>
            </a:solidFill>
          </p:spPr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xmlns="" id="{B38FD1C6-0E2C-4687-BF40-36E8A761FB28}"/>
                </a:ext>
              </a:extLst>
            </p:cNvPr>
            <p:cNvSpPr/>
            <p:nvPr/>
          </p:nvSpPr>
          <p:spPr>
            <a:xfrm rot="18900000">
              <a:off x="8466228" y="3773163"/>
              <a:ext cx="4799890" cy="4799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F0DAA6C0-A495-455D-8981-6BD7E6F60C9F}"/>
              </a:ext>
            </a:extLst>
          </p:cNvPr>
          <p:cNvGrpSpPr/>
          <p:nvPr/>
        </p:nvGrpSpPr>
        <p:grpSpPr>
          <a:xfrm>
            <a:off x="-551790" y="-1341531"/>
            <a:ext cx="2993633" cy="2683061"/>
            <a:chOff x="-648105" y="-806605"/>
            <a:chExt cx="5358053" cy="4802188"/>
          </a:xfrm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xmlns="" id="{BC0D914D-10A3-4BF8-A356-293FB210ACD7}"/>
                </a:ext>
              </a:extLst>
            </p:cNvPr>
            <p:cNvSpPr/>
            <p:nvPr/>
          </p:nvSpPr>
          <p:spPr>
            <a:xfrm rot="18900000">
              <a:off x="-648105" y="-806605"/>
              <a:ext cx="4799890" cy="4802188"/>
            </a:xfrm>
            <a:custGeom>
              <a:avLst/>
              <a:gdLst/>
              <a:ahLst/>
              <a:cxnLst/>
              <a:rect l="l" t="t" r="r" b="b"/>
              <a:pathLst>
                <a:path w="2653030" h="2654300">
                  <a:moveTo>
                    <a:pt x="0" y="1535430"/>
                  </a:moveTo>
                  <a:lnTo>
                    <a:pt x="0" y="1463040"/>
                  </a:lnTo>
                  <a:lnTo>
                    <a:pt x="1463040" y="0"/>
                  </a:lnTo>
                  <a:lnTo>
                    <a:pt x="1535430" y="0"/>
                  </a:lnTo>
                  <a:lnTo>
                    <a:pt x="0" y="1535430"/>
                  </a:lnTo>
                  <a:close/>
                  <a:moveTo>
                    <a:pt x="1681480" y="0"/>
                  </a:moveTo>
                  <a:lnTo>
                    <a:pt x="1609090" y="0"/>
                  </a:lnTo>
                  <a:lnTo>
                    <a:pt x="0" y="1607820"/>
                  </a:lnTo>
                  <a:lnTo>
                    <a:pt x="0" y="1680210"/>
                  </a:lnTo>
                  <a:lnTo>
                    <a:pt x="1681480" y="0"/>
                  </a:lnTo>
                  <a:close/>
                  <a:moveTo>
                    <a:pt x="1390650" y="0"/>
                  </a:moveTo>
                  <a:lnTo>
                    <a:pt x="1318260" y="0"/>
                  </a:lnTo>
                  <a:lnTo>
                    <a:pt x="0" y="1318260"/>
                  </a:lnTo>
                  <a:lnTo>
                    <a:pt x="0" y="1390650"/>
                  </a:lnTo>
                  <a:lnTo>
                    <a:pt x="1390650" y="0"/>
                  </a:lnTo>
                  <a:close/>
                  <a:moveTo>
                    <a:pt x="1245870" y="0"/>
                  </a:moveTo>
                  <a:lnTo>
                    <a:pt x="1173480" y="0"/>
                  </a:lnTo>
                  <a:lnTo>
                    <a:pt x="0" y="1173480"/>
                  </a:lnTo>
                  <a:lnTo>
                    <a:pt x="0" y="1245870"/>
                  </a:lnTo>
                  <a:lnTo>
                    <a:pt x="1245870" y="0"/>
                  </a:lnTo>
                  <a:close/>
                  <a:moveTo>
                    <a:pt x="1826260" y="0"/>
                  </a:moveTo>
                  <a:lnTo>
                    <a:pt x="1753870" y="0"/>
                  </a:lnTo>
                  <a:lnTo>
                    <a:pt x="0" y="1753870"/>
                  </a:lnTo>
                  <a:lnTo>
                    <a:pt x="0" y="1826260"/>
                  </a:lnTo>
                  <a:lnTo>
                    <a:pt x="1826260" y="0"/>
                  </a:lnTo>
                  <a:close/>
                  <a:moveTo>
                    <a:pt x="2260600" y="0"/>
                  </a:moveTo>
                  <a:lnTo>
                    <a:pt x="2188210" y="0"/>
                  </a:lnTo>
                  <a:lnTo>
                    <a:pt x="0" y="2188210"/>
                  </a:lnTo>
                  <a:lnTo>
                    <a:pt x="0" y="2260600"/>
                  </a:lnTo>
                  <a:lnTo>
                    <a:pt x="2260600" y="0"/>
                  </a:lnTo>
                  <a:close/>
                  <a:moveTo>
                    <a:pt x="2551430" y="0"/>
                  </a:moveTo>
                  <a:lnTo>
                    <a:pt x="2479040" y="0"/>
                  </a:lnTo>
                  <a:lnTo>
                    <a:pt x="0" y="2479040"/>
                  </a:lnTo>
                  <a:lnTo>
                    <a:pt x="0" y="2551430"/>
                  </a:lnTo>
                  <a:lnTo>
                    <a:pt x="2551430" y="0"/>
                  </a:lnTo>
                  <a:close/>
                  <a:moveTo>
                    <a:pt x="2405380" y="0"/>
                  </a:moveTo>
                  <a:lnTo>
                    <a:pt x="2332990" y="0"/>
                  </a:lnTo>
                  <a:lnTo>
                    <a:pt x="0" y="2332990"/>
                  </a:lnTo>
                  <a:lnTo>
                    <a:pt x="0" y="2405380"/>
                  </a:lnTo>
                  <a:lnTo>
                    <a:pt x="2405380" y="0"/>
                  </a:lnTo>
                  <a:close/>
                  <a:moveTo>
                    <a:pt x="2115820" y="0"/>
                  </a:moveTo>
                  <a:lnTo>
                    <a:pt x="2043430" y="0"/>
                  </a:lnTo>
                  <a:lnTo>
                    <a:pt x="0" y="2043430"/>
                  </a:lnTo>
                  <a:lnTo>
                    <a:pt x="0" y="2115820"/>
                  </a:lnTo>
                  <a:lnTo>
                    <a:pt x="2115820" y="0"/>
                  </a:lnTo>
                  <a:close/>
                  <a:moveTo>
                    <a:pt x="375920" y="0"/>
                  </a:moveTo>
                  <a:lnTo>
                    <a:pt x="303530" y="0"/>
                  </a:lnTo>
                  <a:lnTo>
                    <a:pt x="0" y="303530"/>
                  </a:lnTo>
                  <a:lnTo>
                    <a:pt x="0" y="375920"/>
                  </a:lnTo>
                  <a:lnTo>
                    <a:pt x="375920" y="0"/>
                  </a:lnTo>
                  <a:close/>
                  <a:moveTo>
                    <a:pt x="1101090" y="0"/>
                  </a:moveTo>
                  <a:lnTo>
                    <a:pt x="1028700" y="0"/>
                  </a:lnTo>
                  <a:lnTo>
                    <a:pt x="0" y="1028700"/>
                  </a:lnTo>
                  <a:lnTo>
                    <a:pt x="0" y="1101090"/>
                  </a:lnTo>
                  <a:lnTo>
                    <a:pt x="1101090" y="0"/>
                  </a:lnTo>
                  <a:close/>
                  <a:moveTo>
                    <a:pt x="2653030" y="0"/>
                  </a:moveTo>
                  <a:lnTo>
                    <a:pt x="2623820" y="0"/>
                  </a:lnTo>
                  <a:lnTo>
                    <a:pt x="0" y="2623820"/>
                  </a:lnTo>
                  <a:lnTo>
                    <a:pt x="0" y="2653030"/>
                  </a:lnTo>
                  <a:lnTo>
                    <a:pt x="43180" y="2653030"/>
                  </a:lnTo>
                  <a:lnTo>
                    <a:pt x="2653030" y="43180"/>
                  </a:lnTo>
                  <a:lnTo>
                    <a:pt x="2653030" y="0"/>
                  </a:lnTo>
                  <a:close/>
                  <a:moveTo>
                    <a:pt x="520700" y="0"/>
                  </a:moveTo>
                  <a:lnTo>
                    <a:pt x="448310" y="0"/>
                  </a:lnTo>
                  <a:lnTo>
                    <a:pt x="0" y="448310"/>
                  </a:lnTo>
                  <a:lnTo>
                    <a:pt x="0" y="520700"/>
                  </a:lnTo>
                  <a:lnTo>
                    <a:pt x="520700" y="0"/>
                  </a:lnTo>
                  <a:close/>
                  <a:moveTo>
                    <a:pt x="85090" y="0"/>
                  </a:moveTo>
                  <a:lnTo>
                    <a:pt x="12700" y="0"/>
                  </a:lnTo>
                  <a:lnTo>
                    <a:pt x="0" y="12700"/>
                  </a:lnTo>
                  <a:lnTo>
                    <a:pt x="0" y="85090"/>
                  </a:lnTo>
                  <a:lnTo>
                    <a:pt x="85090" y="0"/>
                  </a:lnTo>
                  <a:close/>
                  <a:moveTo>
                    <a:pt x="231140" y="0"/>
                  </a:moveTo>
                  <a:lnTo>
                    <a:pt x="158750" y="0"/>
                  </a:lnTo>
                  <a:lnTo>
                    <a:pt x="0" y="157480"/>
                  </a:lnTo>
                  <a:lnTo>
                    <a:pt x="0" y="229870"/>
                  </a:lnTo>
                  <a:lnTo>
                    <a:pt x="231140" y="0"/>
                  </a:lnTo>
                  <a:close/>
                  <a:moveTo>
                    <a:pt x="0" y="956310"/>
                  </a:moveTo>
                  <a:lnTo>
                    <a:pt x="956310" y="0"/>
                  </a:lnTo>
                  <a:lnTo>
                    <a:pt x="883920" y="0"/>
                  </a:lnTo>
                  <a:lnTo>
                    <a:pt x="0" y="882650"/>
                  </a:lnTo>
                  <a:lnTo>
                    <a:pt x="0" y="956310"/>
                  </a:lnTo>
                  <a:close/>
                  <a:moveTo>
                    <a:pt x="665480" y="0"/>
                  </a:moveTo>
                  <a:lnTo>
                    <a:pt x="593090" y="0"/>
                  </a:lnTo>
                  <a:lnTo>
                    <a:pt x="0" y="593090"/>
                  </a:lnTo>
                  <a:lnTo>
                    <a:pt x="0" y="665480"/>
                  </a:lnTo>
                  <a:lnTo>
                    <a:pt x="665480" y="0"/>
                  </a:lnTo>
                  <a:close/>
                  <a:moveTo>
                    <a:pt x="810260" y="0"/>
                  </a:moveTo>
                  <a:lnTo>
                    <a:pt x="737870" y="0"/>
                  </a:lnTo>
                  <a:lnTo>
                    <a:pt x="0" y="737870"/>
                  </a:lnTo>
                  <a:lnTo>
                    <a:pt x="0" y="810260"/>
                  </a:lnTo>
                  <a:lnTo>
                    <a:pt x="810260" y="0"/>
                  </a:lnTo>
                  <a:close/>
                  <a:moveTo>
                    <a:pt x="1971040" y="0"/>
                  </a:moveTo>
                  <a:lnTo>
                    <a:pt x="1898650" y="0"/>
                  </a:lnTo>
                  <a:lnTo>
                    <a:pt x="0" y="1898650"/>
                  </a:lnTo>
                  <a:lnTo>
                    <a:pt x="0" y="1971040"/>
                  </a:lnTo>
                  <a:lnTo>
                    <a:pt x="1971040" y="0"/>
                  </a:lnTo>
                  <a:close/>
                  <a:moveTo>
                    <a:pt x="2653030" y="1783080"/>
                  </a:moveTo>
                  <a:lnTo>
                    <a:pt x="2653030" y="1710690"/>
                  </a:lnTo>
                  <a:lnTo>
                    <a:pt x="1710690" y="2653030"/>
                  </a:lnTo>
                  <a:lnTo>
                    <a:pt x="1783080" y="2653030"/>
                  </a:lnTo>
                  <a:lnTo>
                    <a:pt x="2653030" y="1783080"/>
                  </a:lnTo>
                  <a:close/>
                  <a:moveTo>
                    <a:pt x="2653030" y="1927860"/>
                  </a:moveTo>
                  <a:lnTo>
                    <a:pt x="2653030" y="1855470"/>
                  </a:lnTo>
                  <a:lnTo>
                    <a:pt x="1855470" y="2653030"/>
                  </a:lnTo>
                  <a:lnTo>
                    <a:pt x="1927860" y="2653030"/>
                  </a:lnTo>
                  <a:lnTo>
                    <a:pt x="2653030" y="1927860"/>
                  </a:lnTo>
                  <a:close/>
                  <a:moveTo>
                    <a:pt x="2653030" y="2072640"/>
                  </a:moveTo>
                  <a:lnTo>
                    <a:pt x="2653030" y="2000250"/>
                  </a:lnTo>
                  <a:lnTo>
                    <a:pt x="2000250" y="2653030"/>
                  </a:lnTo>
                  <a:lnTo>
                    <a:pt x="2072640" y="2653030"/>
                  </a:lnTo>
                  <a:lnTo>
                    <a:pt x="2653030" y="2072640"/>
                  </a:lnTo>
                  <a:close/>
                  <a:moveTo>
                    <a:pt x="2653030" y="1638300"/>
                  </a:moveTo>
                  <a:lnTo>
                    <a:pt x="2653030" y="1565910"/>
                  </a:lnTo>
                  <a:lnTo>
                    <a:pt x="1564640" y="2654300"/>
                  </a:lnTo>
                  <a:lnTo>
                    <a:pt x="1637030" y="2654300"/>
                  </a:lnTo>
                  <a:lnTo>
                    <a:pt x="2653030" y="1638300"/>
                  </a:lnTo>
                  <a:close/>
                  <a:moveTo>
                    <a:pt x="2217420" y="2653030"/>
                  </a:moveTo>
                  <a:lnTo>
                    <a:pt x="2653030" y="2217420"/>
                  </a:lnTo>
                  <a:lnTo>
                    <a:pt x="2653030" y="2145030"/>
                  </a:lnTo>
                  <a:lnTo>
                    <a:pt x="2145030" y="2653030"/>
                  </a:lnTo>
                  <a:lnTo>
                    <a:pt x="2217420" y="2653030"/>
                  </a:lnTo>
                  <a:close/>
                  <a:moveTo>
                    <a:pt x="2653030" y="2580640"/>
                  </a:moveTo>
                  <a:lnTo>
                    <a:pt x="2580640" y="2653030"/>
                  </a:lnTo>
                  <a:lnTo>
                    <a:pt x="2653030" y="2653030"/>
                  </a:lnTo>
                  <a:lnTo>
                    <a:pt x="2653030" y="2580640"/>
                  </a:lnTo>
                  <a:close/>
                  <a:moveTo>
                    <a:pt x="2653030" y="2508250"/>
                  </a:moveTo>
                  <a:lnTo>
                    <a:pt x="2653030" y="2435860"/>
                  </a:lnTo>
                  <a:lnTo>
                    <a:pt x="2435860" y="2653030"/>
                  </a:lnTo>
                  <a:lnTo>
                    <a:pt x="2508250" y="2653030"/>
                  </a:lnTo>
                  <a:lnTo>
                    <a:pt x="2653030" y="2508250"/>
                  </a:lnTo>
                  <a:close/>
                  <a:moveTo>
                    <a:pt x="2653030" y="2363470"/>
                  </a:moveTo>
                  <a:lnTo>
                    <a:pt x="2653030" y="2291080"/>
                  </a:lnTo>
                  <a:lnTo>
                    <a:pt x="2291080" y="2653030"/>
                  </a:lnTo>
                  <a:lnTo>
                    <a:pt x="2363470" y="2653030"/>
                  </a:lnTo>
                  <a:lnTo>
                    <a:pt x="2653030" y="2363470"/>
                  </a:lnTo>
                  <a:close/>
                  <a:moveTo>
                    <a:pt x="2653030" y="1492250"/>
                  </a:moveTo>
                  <a:lnTo>
                    <a:pt x="2653030" y="1419860"/>
                  </a:lnTo>
                  <a:lnTo>
                    <a:pt x="1419860" y="2653030"/>
                  </a:lnTo>
                  <a:lnTo>
                    <a:pt x="1492250" y="2653030"/>
                  </a:lnTo>
                  <a:lnTo>
                    <a:pt x="2653030" y="1492250"/>
                  </a:lnTo>
                  <a:close/>
                  <a:moveTo>
                    <a:pt x="2653030" y="187960"/>
                  </a:moveTo>
                  <a:lnTo>
                    <a:pt x="2653030" y="115570"/>
                  </a:lnTo>
                  <a:lnTo>
                    <a:pt x="115570" y="2653030"/>
                  </a:lnTo>
                  <a:lnTo>
                    <a:pt x="187960" y="2653030"/>
                  </a:lnTo>
                  <a:lnTo>
                    <a:pt x="2653030" y="187960"/>
                  </a:lnTo>
                  <a:close/>
                  <a:moveTo>
                    <a:pt x="2653030" y="622300"/>
                  </a:moveTo>
                  <a:lnTo>
                    <a:pt x="2653030" y="549910"/>
                  </a:lnTo>
                  <a:lnTo>
                    <a:pt x="549910" y="2653030"/>
                  </a:lnTo>
                  <a:lnTo>
                    <a:pt x="622300" y="2653030"/>
                  </a:lnTo>
                  <a:lnTo>
                    <a:pt x="2653030" y="622300"/>
                  </a:lnTo>
                  <a:close/>
                  <a:moveTo>
                    <a:pt x="2653030" y="477520"/>
                  </a:moveTo>
                  <a:lnTo>
                    <a:pt x="2653030" y="405130"/>
                  </a:lnTo>
                  <a:lnTo>
                    <a:pt x="405130" y="2653030"/>
                  </a:lnTo>
                  <a:lnTo>
                    <a:pt x="477520" y="2653030"/>
                  </a:lnTo>
                  <a:lnTo>
                    <a:pt x="2653030" y="477520"/>
                  </a:lnTo>
                  <a:close/>
                  <a:moveTo>
                    <a:pt x="2653030" y="1347470"/>
                  </a:moveTo>
                  <a:lnTo>
                    <a:pt x="2653030" y="1275080"/>
                  </a:lnTo>
                  <a:lnTo>
                    <a:pt x="1275080" y="2653030"/>
                  </a:lnTo>
                  <a:lnTo>
                    <a:pt x="1347470" y="2653030"/>
                  </a:lnTo>
                  <a:lnTo>
                    <a:pt x="2653030" y="1347470"/>
                  </a:lnTo>
                  <a:close/>
                  <a:moveTo>
                    <a:pt x="2653030" y="767080"/>
                  </a:moveTo>
                  <a:lnTo>
                    <a:pt x="2653030" y="694690"/>
                  </a:lnTo>
                  <a:lnTo>
                    <a:pt x="694690" y="2653030"/>
                  </a:lnTo>
                  <a:lnTo>
                    <a:pt x="767080" y="2653030"/>
                  </a:lnTo>
                  <a:lnTo>
                    <a:pt x="2653030" y="767080"/>
                  </a:lnTo>
                  <a:close/>
                  <a:moveTo>
                    <a:pt x="2653030" y="332740"/>
                  </a:moveTo>
                  <a:lnTo>
                    <a:pt x="2653030" y="260350"/>
                  </a:lnTo>
                  <a:lnTo>
                    <a:pt x="260350" y="2653030"/>
                  </a:lnTo>
                  <a:lnTo>
                    <a:pt x="332740" y="2653030"/>
                  </a:lnTo>
                  <a:lnTo>
                    <a:pt x="2653030" y="332740"/>
                  </a:lnTo>
                  <a:close/>
                  <a:moveTo>
                    <a:pt x="2653030" y="1202690"/>
                  </a:moveTo>
                  <a:lnTo>
                    <a:pt x="2653030" y="1130300"/>
                  </a:lnTo>
                  <a:lnTo>
                    <a:pt x="1130300" y="2653030"/>
                  </a:lnTo>
                  <a:lnTo>
                    <a:pt x="1202690" y="2653030"/>
                  </a:lnTo>
                  <a:lnTo>
                    <a:pt x="2653030" y="1202690"/>
                  </a:lnTo>
                  <a:close/>
                  <a:moveTo>
                    <a:pt x="2653030" y="913130"/>
                  </a:moveTo>
                  <a:lnTo>
                    <a:pt x="2653030" y="840740"/>
                  </a:lnTo>
                  <a:lnTo>
                    <a:pt x="840740" y="2653030"/>
                  </a:lnTo>
                  <a:lnTo>
                    <a:pt x="913130" y="2653030"/>
                  </a:lnTo>
                  <a:lnTo>
                    <a:pt x="2653030" y="913130"/>
                  </a:lnTo>
                  <a:close/>
                  <a:moveTo>
                    <a:pt x="2653030" y="1057910"/>
                  </a:moveTo>
                  <a:lnTo>
                    <a:pt x="2653030" y="985520"/>
                  </a:lnTo>
                  <a:lnTo>
                    <a:pt x="985520" y="2653030"/>
                  </a:lnTo>
                  <a:lnTo>
                    <a:pt x="1057910" y="2653030"/>
                  </a:lnTo>
                  <a:lnTo>
                    <a:pt x="2653030" y="1057910"/>
                  </a:lnTo>
                  <a:close/>
                </a:path>
              </a:pathLst>
            </a:custGeom>
            <a:solidFill>
              <a:schemeClr val="tx2">
                <a:lumMod val="50000"/>
                <a:alpha val="90000"/>
              </a:schemeClr>
            </a:solidFill>
          </p:spPr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DF1DDCA3-1707-4687-9BCC-0E8D9C257BA1}"/>
                </a:ext>
              </a:extLst>
            </p:cNvPr>
            <p:cNvSpPr/>
            <p:nvPr/>
          </p:nvSpPr>
          <p:spPr>
            <a:xfrm rot="18900000">
              <a:off x="-89942" y="-806094"/>
              <a:ext cx="4799890" cy="4799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2867DA5-B4EE-4BC6-936E-EE7CC569D36A}"/>
              </a:ext>
            </a:extLst>
          </p:cNvPr>
          <p:cNvSpPr txBox="1"/>
          <p:nvPr/>
        </p:nvSpPr>
        <p:spPr>
          <a:xfrm>
            <a:off x="2397762" y="926856"/>
            <a:ext cx="663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DAF8A611-9C62-40ED-B369-007897202B2C}"/>
              </a:ext>
            </a:extLst>
          </p:cNvPr>
          <p:cNvSpPr txBox="1">
            <a:spLocks/>
          </p:cNvSpPr>
          <p:nvPr/>
        </p:nvSpPr>
        <p:spPr>
          <a:xfrm>
            <a:off x="2397762" y="1499249"/>
            <a:ext cx="6979918" cy="466206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Describe </a:t>
            </a:r>
            <a:r>
              <a:rPr lang="en-US" sz="1800" dirty="0" smtClean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yourself </a:t>
            </a:r>
            <a:endParaRPr lang="en-US" sz="18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285750" indent="-28575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Strengths and </a:t>
            </a:r>
            <a:r>
              <a:rPr lang="en-US" sz="1800" dirty="0" smtClean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Weaknesses </a:t>
            </a:r>
            <a:endParaRPr lang="en-US" sz="18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285750" indent="-28575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Why do you want this job</a:t>
            </a:r>
            <a:r>
              <a:rPr lang="en-US" sz="1800" dirty="0" smtClean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? </a:t>
            </a:r>
            <a:endParaRPr lang="en-US" sz="18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285750" indent="-28575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Your career 5 years from now</a:t>
            </a:r>
          </a:p>
          <a:p>
            <a:pPr marL="285750" indent="-28575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Previous Companies</a:t>
            </a:r>
          </a:p>
          <a:p>
            <a:pPr marL="285750" indent="-28575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What do you know about us?</a:t>
            </a:r>
          </a:p>
          <a:p>
            <a:pPr marL="285750" indent="-28575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Proposal</a:t>
            </a:r>
          </a:p>
          <a:p>
            <a:pPr marL="285750" indent="-28575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Compensation </a:t>
            </a:r>
            <a:r>
              <a:rPr lang="en-US" sz="18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/ </a:t>
            </a:r>
            <a:r>
              <a:rPr lang="en-US" sz="1800" smtClean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Salary</a:t>
            </a:r>
            <a:endParaRPr lang="en-US" sz="18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13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xmlns="" id="{AFCE2AE5-B573-4C6B-AD82-F285E69AC71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6" b="4266"/>
          <a:stretch>
            <a:fillRect/>
          </a:stretch>
        </p:blipFill>
        <p:spPr/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6E9AAEC1-F756-4960-86C3-5A2F60F2A23D}"/>
              </a:ext>
            </a:extLst>
          </p:cNvPr>
          <p:cNvGrpSpPr/>
          <p:nvPr/>
        </p:nvGrpSpPr>
        <p:grpSpPr>
          <a:xfrm rot="21094182">
            <a:off x="10489376" y="4750228"/>
            <a:ext cx="3094030" cy="2738902"/>
            <a:chOff x="10823204" y="-750686"/>
            <a:chExt cx="3094030" cy="2738902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A2AC22B7-7653-4D8D-9B10-19AB529B0E70}"/>
                </a:ext>
              </a:extLst>
            </p:cNvPr>
            <p:cNvSpPr/>
            <p:nvPr/>
          </p:nvSpPr>
          <p:spPr>
            <a:xfrm rot="18900000">
              <a:off x="10823204" y="-750686"/>
              <a:ext cx="2737592" cy="2738902"/>
            </a:xfrm>
            <a:custGeom>
              <a:avLst/>
              <a:gdLst/>
              <a:ahLst/>
              <a:cxnLst/>
              <a:rect l="l" t="t" r="r" b="b"/>
              <a:pathLst>
                <a:path w="2653030" h="2654300">
                  <a:moveTo>
                    <a:pt x="0" y="1535430"/>
                  </a:moveTo>
                  <a:lnTo>
                    <a:pt x="0" y="1463040"/>
                  </a:lnTo>
                  <a:lnTo>
                    <a:pt x="1463040" y="0"/>
                  </a:lnTo>
                  <a:lnTo>
                    <a:pt x="1535430" y="0"/>
                  </a:lnTo>
                  <a:lnTo>
                    <a:pt x="0" y="1535430"/>
                  </a:lnTo>
                  <a:close/>
                  <a:moveTo>
                    <a:pt x="1681480" y="0"/>
                  </a:moveTo>
                  <a:lnTo>
                    <a:pt x="1609090" y="0"/>
                  </a:lnTo>
                  <a:lnTo>
                    <a:pt x="0" y="1607820"/>
                  </a:lnTo>
                  <a:lnTo>
                    <a:pt x="0" y="1680210"/>
                  </a:lnTo>
                  <a:lnTo>
                    <a:pt x="1681480" y="0"/>
                  </a:lnTo>
                  <a:close/>
                  <a:moveTo>
                    <a:pt x="1390650" y="0"/>
                  </a:moveTo>
                  <a:lnTo>
                    <a:pt x="1318260" y="0"/>
                  </a:lnTo>
                  <a:lnTo>
                    <a:pt x="0" y="1318260"/>
                  </a:lnTo>
                  <a:lnTo>
                    <a:pt x="0" y="1390650"/>
                  </a:lnTo>
                  <a:lnTo>
                    <a:pt x="1390650" y="0"/>
                  </a:lnTo>
                  <a:close/>
                  <a:moveTo>
                    <a:pt x="1245870" y="0"/>
                  </a:moveTo>
                  <a:lnTo>
                    <a:pt x="1173480" y="0"/>
                  </a:lnTo>
                  <a:lnTo>
                    <a:pt x="0" y="1173480"/>
                  </a:lnTo>
                  <a:lnTo>
                    <a:pt x="0" y="1245870"/>
                  </a:lnTo>
                  <a:lnTo>
                    <a:pt x="1245870" y="0"/>
                  </a:lnTo>
                  <a:close/>
                  <a:moveTo>
                    <a:pt x="1826260" y="0"/>
                  </a:moveTo>
                  <a:lnTo>
                    <a:pt x="1753870" y="0"/>
                  </a:lnTo>
                  <a:lnTo>
                    <a:pt x="0" y="1753870"/>
                  </a:lnTo>
                  <a:lnTo>
                    <a:pt x="0" y="1826260"/>
                  </a:lnTo>
                  <a:lnTo>
                    <a:pt x="1826260" y="0"/>
                  </a:lnTo>
                  <a:close/>
                  <a:moveTo>
                    <a:pt x="2260600" y="0"/>
                  </a:moveTo>
                  <a:lnTo>
                    <a:pt x="2188210" y="0"/>
                  </a:lnTo>
                  <a:lnTo>
                    <a:pt x="0" y="2188210"/>
                  </a:lnTo>
                  <a:lnTo>
                    <a:pt x="0" y="2260600"/>
                  </a:lnTo>
                  <a:lnTo>
                    <a:pt x="2260600" y="0"/>
                  </a:lnTo>
                  <a:close/>
                  <a:moveTo>
                    <a:pt x="2551430" y="0"/>
                  </a:moveTo>
                  <a:lnTo>
                    <a:pt x="2479040" y="0"/>
                  </a:lnTo>
                  <a:lnTo>
                    <a:pt x="0" y="2479040"/>
                  </a:lnTo>
                  <a:lnTo>
                    <a:pt x="0" y="2551430"/>
                  </a:lnTo>
                  <a:lnTo>
                    <a:pt x="2551430" y="0"/>
                  </a:lnTo>
                  <a:close/>
                  <a:moveTo>
                    <a:pt x="2405380" y="0"/>
                  </a:moveTo>
                  <a:lnTo>
                    <a:pt x="2332990" y="0"/>
                  </a:lnTo>
                  <a:lnTo>
                    <a:pt x="0" y="2332990"/>
                  </a:lnTo>
                  <a:lnTo>
                    <a:pt x="0" y="2405380"/>
                  </a:lnTo>
                  <a:lnTo>
                    <a:pt x="2405380" y="0"/>
                  </a:lnTo>
                  <a:close/>
                  <a:moveTo>
                    <a:pt x="2115820" y="0"/>
                  </a:moveTo>
                  <a:lnTo>
                    <a:pt x="2043430" y="0"/>
                  </a:lnTo>
                  <a:lnTo>
                    <a:pt x="0" y="2043430"/>
                  </a:lnTo>
                  <a:lnTo>
                    <a:pt x="0" y="2115820"/>
                  </a:lnTo>
                  <a:lnTo>
                    <a:pt x="2115820" y="0"/>
                  </a:lnTo>
                  <a:close/>
                  <a:moveTo>
                    <a:pt x="375920" y="0"/>
                  </a:moveTo>
                  <a:lnTo>
                    <a:pt x="303530" y="0"/>
                  </a:lnTo>
                  <a:lnTo>
                    <a:pt x="0" y="303530"/>
                  </a:lnTo>
                  <a:lnTo>
                    <a:pt x="0" y="375920"/>
                  </a:lnTo>
                  <a:lnTo>
                    <a:pt x="375920" y="0"/>
                  </a:lnTo>
                  <a:close/>
                  <a:moveTo>
                    <a:pt x="1101090" y="0"/>
                  </a:moveTo>
                  <a:lnTo>
                    <a:pt x="1028700" y="0"/>
                  </a:lnTo>
                  <a:lnTo>
                    <a:pt x="0" y="1028700"/>
                  </a:lnTo>
                  <a:lnTo>
                    <a:pt x="0" y="1101090"/>
                  </a:lnTo>
                  <a:lnTo>
                    <a:pt x="1101090" y="0"/>
                  </a:lnTo>
                  <a:close/>
                  <a:moveTo>
                    <a:pt x="2653030" y="0"/>
                  </a:moveTo>
                  <a:lnTo>
                    <a:pt x="2623820" y="0"/>
                  </a:lnTo>
                  <a:lnTo>
                    <a:pt x="0" y="2623820"/>
                  </a:lnTo>
                  <a:lnTo>
                    <a:pt x="0" y="2653030"/>
                  </a:lnTo>
                  <a:lnTo>
                    <a:pt x="43180" y="2653030"/>
                  </a:lnTo>
                  <a:lnTo>
                    <a:pt x="2653030" y="43180"/>
                  </a:lnTo>
                  <a:lnTo>
                    <a:pt x="2653030" y="0"/>
                  </a:lnTo>
                  <a:close/>
                  <a:moveTo>
                    <a:pt x="520700" y="0"/>
                  </a:moveTo>
                  <a:lnTo>
                    <a:pt x="448310" y="0"/>
                  </a:lnTo>
                  <a:lnTo>
                    <a:pt x="0" y="448310"/>
                  </a:lnTo>
                  <a:lnTo>
                    <a:pt x="0" y="520700"/>
                  </a:lnTo>
                  <a:lnTo>
                    <a:pt x="520700" y="0"/>
                  </a:lnTo>
                  <a:close/>
                  <a:moveTo>
                    <a:pt x="85090" y="0"/>
                  </a:moveTo>
                  <a:lnTo>
                    <a:pt x="12700" y="0"/>
                  </a:lnTo>
                  <a:lnTo>
                    <a:pt x="0" y="12700"/>
                  </a:lnTo>
                  <a:lnTo>
                    <a:pt x="0" y="85090"/>
                  </a:lnTo>
                  <a:lnTo>
                    <a:pt x="85090" y="0"/>
                  </a:lnTo>
                  <a:close/>
                  <a:moveTo>
                    <a:pt x="231140" y="0"/>
                  </a:moveTo>
                  <a:lnTo>
                    <a:pt x="158750" y="0"/>
                  </a:lnTo>
                  <a:lnTo>
                    <a:pt x="0" y="157480"/>
                  </a:lnTo>
                  <a:lnTo>
                    <a:pt x="0" y="229870"/>
                  </a:lnTo>
                  <a:lnTo>
                    <a:pt x="231140" y="0"/>
                  </a:lnTo>
                  <a:close/>
                  <a:moveTo>
                    <a:pt x="0" y="956310"/>
                  </a:moveTo>
                  <a:lnTo>
                    <a:pt x="956310" y="0"/>
                  </a:lnTo>
                  <a:lnTo>
                    <a:pt x="883920" y="0"/>
                  </a:lnTo>
                  <a:lnTo>
                    <a:pt x="0" y="882650"/>
                  </a:lnTo>
                  <a:lnTo>
                    <a:pt x="0" y="956310"/>
                  </a:lnTo>
                  <a:close/>
                  <a:moveTo>
                    <a:pt x="665480" y="0"/>
                  </a:moveTo>
                  <a:lnTo>
                    <a:pt x="593090" y="0"/>
                  </a:lnTo>
                  <a:lnTo>
                    <a:pt x="0" y="593090"/>
                  </a:lnTo>
                  <a:lnTo>
                    <a:pt x="0" y="665480"/>
                  </a:lnTo>
                  <a:lnTo>
                    <a:pt x="665480" y="0"/>
                  </a:lnTo>
                  <a:close/>
                  <a:moveTo>
                    <a:pt x="810260" y="0"/>
                  </a:moveTo>
                  <a:lnTo>
                    <a:pt x="737870" y="0"/>
                  </a:lnTo>
                  <a:lnTo>
                    <a:pt x="0" y="737870"/>
                  </a:lnTo>
                  <a:lnTo>
                    <a:pt x="0" y="810260"/>
                  </a:lnTo>
                  <a:lnTo>
                    <a:pt x="810260" y="0"/>
                  </a:lnTo>
                  <a:close/>
                  <a:moveTo>
                    <a:pt x="1971040" y="0"/>
                  </a:moveTo>
                  <a:lnTo>
                    <a:pt x="1898650" y="0"/>
                  </a:lnTo>
                  <a:lnTo>
                    <a:pt x="0" y="1898650"/>
                  </a:lnTo>
                  <a:lnTo>
                    <a:pt x="0" y="1971040"/>
                  </a:lnTo>
                  <a:lnTo>
                    <a:pt x="1971040" y="0"/>
                  </a:lnTo>
                  <a:close/>
                  <a:moveTo>
                    <a:pt x="2653030" y="1783080"/>
                  </a:moveTo>
                  <a:lnTo>
                    <a:pt x="2653030" y="1710690"/>
                  </a:lnTo>
                  <a:lnTo>
                    <a:pt x="1710690" y="2653030"/>
                  </a:lnTo>
                  <a:lnTo>
                    <a:pt x="1783080" y="2653030"/>
                  </a:lnTo>
                  <a:lnTo>
                    <a:pt x="2653030" y="1783080"/>
                  </a:lnTo>
                  <a:close/>
                  <a:moveTo>
                    <a:pt x="2653030" y="1927860"/>
                  </a:moveTo>
                  <a:lnTo>
                    <a:pt x="2653030" y="1855470"/>
                  </a:lnTo>
                  <a:lnTo>
                    <a:pt x="1855470" y="2653030"/>
                  </a:lnTo>
                  <a:lnTo>
                    <a:pt x="1927860" y="2653030"/>
                  </a:lnTo>
                  <a:lnTo>
                    <a:pt x="2653030" y="1927860"/>
                  </a:lnTo>
                  <a:close/>
                  <a:moveTo>
                    <a:pt x="2653030" y="2072640"/>
                  </a:moveTo>
                  <a:lnTo>
                    <a:pt x="2653030" y="2000250"/>
                  </a:lnTo>
                  <a:lnTo>
                    <a:pt x="2000250" y="2653030"/>
                  </a:lnTo>
                  <a:lnTo>
                    <a:pt x="2072640" y="2653030"/>
                  </a:lnTo>
                  <a:lnTo>
                    <a:pt x="2653030" y="2072640"/>
                  </a:lnTo>
                  <a:close/>
                  <a:moveTo>
                    <a:pt x="2653030" y="1638300"/>
                  </a:moveTo>
                  <a:lnTo>
                    <a:pt x="2653030" y="1565910"/>
                  </a:lnTo>
                  <a:lnTo>
                    <a:pt x="1564640" y="2654300"/>
                  </a:lnTo>
                  <a:lnTo>
                    <a:pt x="1637030" y="2654300"/>
                  </a:lnTo>
                  <a:lnTo>
                    <a:pt x="2653030" y="1638300"/>
                  </a:lnTo>
                  <a:close/>
                  <a:moveTo>
                    <a:pt x="2217420" y="2653030"/>
                  </a:moveTo>
                  <a:lnTo>
                    <a:pt x="2653030" y="2217420"/>
                  </a:lnTo>
                  <a:lnTo>
                    <a:pt x="2653030" y="2145030"/>
                  </a:lnTo>
                  <a:lnTo>
                    <a:pt x="2145030" y="2653030"/>
                  </a:lnTo>
                  <a:lnTo>
                    <a:pt x="2217420" y="2653030"/>
                  </a:lnTo>
                  <a:close/>
                  <a:moveTo>
                    <a:pt x="2653030" y="2580640"/>
                  </a:moveTo>
                  <a:lnTo>
                    <a:pt x="2580640" y="2653030"/>
                  </a:lnTo>
                  <a:lnTo>
                    <a:pt x="2653030" y="2653030"/>
                  </a:lnTo>
                  <a:lnTo>
                    <a:pt x="2653030" y="2580640"/>
                  </a:lnTo>
                  <a:close/>
                  <a:moveTo>
                    <a:pt x="2653030" y="2508250"/>
                  </a:moveTo>
                  <a:lnTo>
                    <a:pt x="2653030" y="2435860"/>
                  </a:lnTo>
                  <a:lnTo>
                    <a:pt x="2435860" y="2653030"/>
                  </a:lnTo>
                  <a:lnTo>
                    <a:pt x="2508250" y="2653030"/>
                  </a:lnTo>
                  <a:lnTo>
                    <a:pt x="2653030" y="2508250"/>
                  </a:lnTo>
                  <a:close/>
                  <a:moveTo>
                    <a:pt x="2653030" y="2363470"/>
                  </a:moveTo>
                  <a:lnTo>
                    <a:pt x="2653030" y="2291080"/>
                  </a:lnTo>
                  <a:lnTo>
                    <a:pt x="2291080" y="2653030"/>
                  </a:lnTo>
                  <a:lnTo>
                    <a:pt x="2363470" y="2653030"/>
                  </a:lnTo>
                  <a:lnTo>
                    <a:pt x="2653030" y="2363470"/>
                  </a:lnTo>
                  <a:close/>
                  <a:moveTo>
                    <a:pt x="2653030" y="1492250"/>
                  </a:moveTo>
                  <a:lnTo>
                    <a:pt x="2653030" y="1419860"/>
                  </a:lnTo>
                  <a:lnTo>
                    <a:pt x="1419860" y="2653030"/>
                  </a:lnTo>
                  <a:lnTo>
                    <a:pt x="1492250" y="2653030"/>
                  </a:lnTo>
                  <a:lnTo>
                    <a:pt x="2653030" y="1492250"/>
                  </a:lnTo>
                  <a:close/>
                  <a:moveTo>
                    <a:pt x="2653030" y="187960"/>
                  </a:moveTo>
                  <a:lnTo>
                    <a:pt x="2653030" y="115570"/>
                  </a:lnTo>
                  <a:lnTo>
                    <a:pt x="115570" y="2653030"/>
                  </a:lnTo>
                  <a:lnTo>
                    <a:pt x="187960" y="2653030"/>
                  </a:lnTo>
                  <a:lnTo>
                    <a:pt x="2653030" y="187960"/>
                  </a:lnTo>
                  <a:close/>
                  <a:moveTo>
                    <a:pt x="2653030" y="622300"/>
                  </a:moveTo>
                  <a:lnTo>
                    <a:pt x="2653030" y="549910"/>
                  </a:lnTo>
                  <a:lnTo>
                    <a:pt x="549910" y="2653030"/>
                  </a:lnTo>
                  <a:lnTo>
                    <a:pt x="622300" y="2653030"/>
                  </a:lnTo>
                  <a:lnTo>
                    <a:pt x="2653030" y="622300"/>
                  </a:lnTo>
                  <a:close/>
                  <a:moveTo>
                    <a:pt x="2653030" y="477520"/>
                  </a:moveTo>
                  <a:lnTo>
                    <a:pt x="2653030" y="405130"/>
                  </a:lnTo>
                  <a:lnTo>
                    <a:pt x="405130" y="2653030"/>
                  </a:lnTo>
                  <a:lnTo>
                    <a:pt x="477520" y="2653030"/>
                  </a:lnTo>
                  <a:lnTo>
                    <a:pt x="2653030" y="477520"/>
                  </a:lnTo>
                  <a:close/>
                  <a:moveTo>
                    <a:pt x="2653030" y="1347470"/>
                  </a:moveTo>
                  <a:lnTo>
                    <a:pt x="2653030" y="1275080"/>
                  </a:lnTo>
                  <a:lnTo>
                    <a:pt x="1275080" y="2653030"/>
                  </a:lnTo>
                  <a:lnTo>
                    <a:pt x="1347470" y="2653030"/>
                  </a:lnTo>
                  <a:lnTo>
                    <a:pt x="2653030" y="1347470"/>
                  </a:lnTo>
                  <a:close/>
                  <a:moveTo>
                    <a:pt x="2653030" y="767080"/>
                  </a:moveTo>
                  <a:lnTo>
                    <a:pt x="2653030" y="694690"/>
                  </a:lnTo>
                  <a:lnTo>
                    <a:pt x="694690" y="2653030"/>
                  </a:lnTo>
                  <a:lnTo>
                    <a:pt x="767080" y="2653030"/>
                  </a:lnTo>
                  <a:lnTo>
                    <a:pt x="2653030" y="767080"/>
                  </a:lnTo>
                  <a:close/>
                  <a:moveTo>
                    <a:pt x="2653030" y="332740"/>
                  </a:moveTo>
                  <a:lnTo>
                    <a:pt x="2653030" y="260350"/>
                  </a:lnTo>
                  <a:lnTo>
                    <a:pt x="260350" y="2653030"/>
                  </a:lnTo>
                  <a:lnTo>
                    <a:pt x="332740" y="2653030"/>
                  </a:lnTo>
                  <a:lnTo>
                    <a:pt x="2653030" y="332740"/>
                  </a:lnTo>
                  <a:close/>
                  <a:moveTo>
                    <a:pt x="2653030" y="1202690"/>
                  </a:moveTo>
                  <a:lnTo>
                    <a:pt x="2653030" y="1130300"/>
                  </a:lnTo>
                  <a:lnTo>
                    <a:pt x="1130300" y="2653030"/>
                  </a:lnTo>
                  <a:lnTo>
                    <a:pt x="1202690" y="2653030"/>
                  </a:lnTo>
                  <a:lnTo>
                    <a:pt x="2653030" y="1202690"/>
                  </a:lnTo>
                  <a:close/>
                  <a:moveTo>
                    <a:pt x="2653030" y="913130"/>
                  </a:moveTo>
                  <a:lnTo>
                    <a:pt x="2653030" y="840740"/>
                  </a:lnTo>
                  <a:lnTo>
                    <a:pt x="840740" y="2653030"/>
                  </a:lnTo>
                  <a:lnTo>
                    <a:pt x="913130" y="2653030"/>
                  </a:lnTo>
                  <a:lnTo>
                    <a:pt x="2653030" y="913130"/>
                  </a:lnTo>
                  <a:close/>
                  <a:moveTo>
                    <a:pt x="2653030" y="1057910"/>
                  </a:moveTo>
                  <a:lnTo>
                    <a:pt x="2653030" y="985520"/>
                  </a:lnTo>
                  <a:lnTo>
                    <a:pt x="985520" y="2653030"/>
                  </a:lnTo>
                  <a:lnTo>
                    <a:pt x="1057910" y="2653030"/>
                  </a:lnTo>
                  <a:lnTo>
                    <a:pt x="2653030" y="10579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xmlns="" id="{6DC14138-02D5-42A5-8B8C-DC2C62FAAAF6}"/>
                </a:ext>
              </a:extLst>
            </p:cNvPr>
            <p:cNvSpPr/>
            <p:nvPr/>
          </p:nvSpPr>
          <p:spPr>
            <a:xfrm rot="18900000">
              <a:off x="11179642" y="-750494"/>
              <a:ext cx="2737592" cy="2737591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A25B57C-5187-4CD0-94BB-4C952269DBDA}"/>
              </a:ext>
            </a:extLst>
          </p:cNvPr>
          <p:cNvSpPr/>
          <p:nvPr/>
        </p:nvSpPr>
        <p:spPr>
          <a:xfrm>
            <a:off x="1409701" y="5295900"/>
            <a:ext cx="3200400" cy="9429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F891F1C-CE72-4353-94B7-CE7AB2CB2701}"/>
              </a:ext>
            </a:extLst>
          </p:cNvPr>
          <p:cNvSpPr txBox="1"/>
          <p:nvPr/>
        </p:nvSpPr>
        <p:spPr>
          <a:xfrm>
            <a:off x="5052061" y="1547560"/>
            <a:ext cx="6320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DESCRIBE YOURSELF?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D353FFF4-B385-4543-BF5D-ED418E552F37}"/>
              </a:ext>
            </a:extLst>
          </p:cNvPr>
          <p:cNvSpPr txBox="1">
            <a:spLocks/>
          </p:cNvSpPr>
          <p:nvPr/>
        </p:nvSpPr>
        <p:spPr>
          <a:xfrm>
            <a:off x="5052061" y="2360155"/>
            <a:ext cx="6965767" cy="378565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r>
              <a:rPr lang="en-US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Prof. Background</a:t>
            </a:r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endParaRPr lang="en-US" sz="2000" b="1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Achievements:.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Teamwork: </a:t>
            </a:r>
            <a:endParaRPr lang="en-US" sz="2000" b="1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Adaptability: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Passion: </a:t>
            </a:r>
            <a:endParaRPr lang="en-US" sz="2000" b="1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Alignment: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  <a:r>
              <a:rPr lang="en-US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US" sz="2000" b="1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A5D32B5-0C73-4224-9ECD-991C719A1738}"/>
              </a:ext>
            </a:extLst>
          </p:cNvPr>
          <p:cNvSpPr/>
          <p:nvPr/>
        </p:nvSpPr>
        <p:spPr>
          <a:xfrm>
            <a:off x="5052061" y="1054778"/>
            <a:ext cx="2483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would you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95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1544F69-FCBF-4E18-B577-F5E17D960AC1}"/>
              </a:ext>
            </a:extLst>
          </p:cNvPr>
          <p:cNvSpPr/>
          <p:nvPr/>
        </p:nvSpPr>
        <p:spPr>
          <a:xfrm>
            <a:off x="0" y="5419724"/>
            <a:ext cx="6096000" cy="14382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87CE655-CED4-46B8-AB0B-A35891C16A71}"/>
              </a:ext>
            </a:extLst>
          </p:cNvPr>
          <p:cNvSpPr/>
          <p:nvPr/>
        </p:nvSpPr>
        <p:spPr>
          <a:xfrm>
            <a:off x="6096000" y="5419724"/>
            <a:ext cx="6096000" cy="1438275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xmlns="" id="{2715AC9A-7875-4067-B12C-C843BA90A64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0" b="13100"/>
          <a:stretch>
            <a:fillRect/>
          </a:stretch>
        </p:blipFill>
        <p:spPr/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xmlns="" id="{CD5522C1-375A-4194-B675-153D36D2369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0" b="13100"/>
          <a:stretch>
            <a:fillRect/>
          </a:stretch>
        </p:blipFill>
        <p:spPr/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DBCEAAB-B8E6-44DC-A5E0-91C86E515B98}"/>
              </a:ext>
            </a:extLst>
          </p:cNvPr>
          <p:cNvSpPr txBox="1"/>
          <p:nvPr/>
        </p:nvSpPr>
        <p:spPr>
          <a:xfrm>
            <a:off x="2686050" y="988771"/>
            <a:ext cx="681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STRENGTH &amp; WEAKNESSES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7205AAE-96E0-4BC0-95EF-49D85E4AC5E6}"/>
              </a:ext>
            </a:extLst>
          </p:cNvPr>
          <p:cNvSpPr/>
          <p:nvPr/>
        </p:nvSpPr>
        <p:spPr>
          <a:xfrm>
            <a:off x="390423" y="3716322"/>
            <a:ext cx="5339256" cy="2722578"/>
          </a:xfrm>
          <a:prstGeom prst="rect">
            <a:avLst/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FD64E35B-0BB0-47E1-808F-3B24500C9C17}"/>
              </a:ext>
            </a:extLst>
          </p:cNvPr>
          <p:cNvSpPr/>
          <p:nvPr/>
        </p:nvSpPr>
        <p:spPr>
          <a:xfrm>
            <a:off x="6457950" y="3716322"/>
            <a:ext cx="5339256" cy="2622565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4231913-5A9A-418B-9692-C70200D5D06A}"/>
              </a:ext>
            </a:extLst>
          </p:cNvPr>
          <p:cNvSpPr txBox="1"/>
          <p:nvPr/>
        </p:nvSpPr>
        <p:spPr>
          <a:xfrm>
            <a:off x="1459851" y="4701413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STRENGTHS</a:t>
            </a:r>
            <a:endParaRPr lang="en-US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1EB27B5-4708-42F2-B723-268DBA1E5831}"/>
              </a:ext>
            </a:extLst>
          </p:cNvPr>
          <p:cNvSpPr txBox="1"/>
          <p:nvPr/>
        </p:nvSpPr>
        <p:spPr>
          <a:xfrm>
            <a:off x="7527378" y="4701413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WEAKNESES</a:t>
            </a:r>
            <a:endParaRPr lang="en-US" sz="3600" b="1" dirty="0">
              <a:solidFill>
                <a:schemeClr val="accent5">
                  <a:lumMod val="60000"/>
                  <a:lumOff val="4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xmlns="" id="{D1FD8F58-E5A0-49C8-BC65-A52F5094F9C0}"/>
              </a:ext>
            </a:extLst>
          </p:cNvPr>
          <p:cNvSpPr txBox="1">
            <a:spLocks/>
          </p:cNvSpPr>
          <p:nvPr/>
        </p:nvSpPr>
        <p:spPr>
          <a:xfrm>
            <a:off x="390423" y="2036188"/>
            <a:ext cx="5339256" cy="184665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smtClean="0"/>
              <a:t>Talk about your strengths</a:t>
            </a:r>
            <a:r>
              <a:rPr lang="en-US" sz="1800" dirty="0"/>
              <a:t>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/>
              <a:t>Provide examples.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/>
              <a:t>Be concise and confident.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/>
              <a:t>Ensure relevance to the job.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/>
              <a:t>Avoid arrogance.</a:t>
            </a:r>
          </a:p>
          <a:p>
            <a:pPr algn="ctr">
              <a:lnSpc>
                <a:spcPct val="150000"/>
              </a:lnSpc>
            </a:pPr>
            <a:endParaRPr lang="en-US" sz="16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xmlns="" id="{B3616770-ACE4-47C5-9779-CD87E75377E5}"/>
              </a:ext>
            </a:extLst>
          </p:cNvPr>
          <p:cNvSpPr txBox="1">
            <a:spLocks/>
          </p:cNvSpPr>
          <p:nvPr/>
        </p:nvSpPr>
        <p:spPr>
          <a:xfrm>
            <a:off x="6457950" y="2036188"/>
            <a:ext cx="5339256" cy="1801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smtClean="0"/>
              <a:t>Talk about </a:t>
            </a:r>
            <a:r>
              <a:rPr lang="en-US" sz="1800" dirty="0"/>
              <a:t>a genuine weakness.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/>
              <a:t>Demonstrate self-awareness.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/>
              <a:t>Provide a solution or improvement.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/>
              <a:t>Frame it positively</a:t>
            </a:r>
            <a:r>
              <a:rPr lang="en-US" sz="1800" dirty="0" smtClean="0"/>
              <a:t>.</a:t>
            </a:r>
            <a:endParaRPr lang="en-US" sz="1800" dirty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/>
              <a:t>Avoid job-critical weaknesses.</a:t>
            </a:r>
          </a:p>
          <a:p>
            <a:pPr algn="ctr">
              <a:lnSpc>
                <a:spcPct val="150000"/>
              </a:lnSpc>
            </a:pPr>
            <a:endParaRPr lang="en-US" sz="16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79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Rectangle 235">
            <a:extLst>
              <a:ext uri="{FF2B5EF4-FFF2-40B4-BE49-F238E27FC236}">
                <a16:creationId xmlns:a16="http://schemas.microsoft.com/office/drawing/2014/main" xmlns="" id="{0799A972-9CD8-40BC-8E74-A8C7277C2B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xmlns="" id="{065A9B52-4CDF-446E-979D-D8633A99FF0D}"/>
              </a:ext>
            </a:extLst>
          </p:cNvPr>
          <p:cNvGrpSpPr/>
          <p:nvPr/>
        </p:nvGrpSpPr>
        <p:grpSpPr>
          <a:xfrm>
            <a:off x="6471997" y="1574800"/>
            <a:ext cx="4697653" cy="3956050"/>
            <a:chOff x="3335338" y="911225"/>
            <a:chExt cx="5983287" cy="5038725"/>
          </a:xfrm>
        </p:grpSpPr>
        <p:grpSp>
          <p:nvGrpSpPr>
            <p:cNvPr id="7" name="Group 205">
              <a:extLst>
                <a:ext uri="{FF2B5EF4-FFF2-40B4-BE49-F238E27FC236}">
                  <a16:creationId xmlns:a16="http://schemas.microsoft.com/office/drawing/2014/main" xmlns="" id="{97C12C12-7784-4AC8-89FA-C5FE16492F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40400" y="911225"/>
              <a:ext cx="3578225" cy="5038725"/>
              <a:chOff x="3616" y="574"/>
              <a:chExt cx="2254" cy="3174"/>
            </a:xfrm>
          </p:grpSpPr>
          <p:sp>
            <p:nvSpPr>
              <p:cNvPr id="35" name="Freeform 5">
                <a:extLst>
                  <a:ext uri="{FF2B5EF4-FFF2-40B4-BE49-F238E27FC236}">
                    <a16:creationId xmlns:a16="http://schemas.microsoft.com/office/drawing/2014/main" xmlns="" id="{B4C4814D-8552-49D1-9B43-99A54FCF9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6" y="574"/>
                <a:ext cx="2199" cy="2203"/>
              </a:xfrm>
              <a:custGeom>
                <a:avLst/>
                <a:gdLst>
                  <a:gd name="T0" fmla="*/ 926 w 926"/>
                  <a:gd name="T1" fmla="*/ 463 h 927"/>
                  <a:gd name="T2" fmla="*/ 463 w 926"/>
                  <a:gd name="T3" fmla="*/ 0 h 927"/>
                  <a:gd name="T4" fmla="*/ 0 w 926"/>
                  <a:gd name="T5" fmla="*/ 463 h 927"/>
                  <a:gd name="T6" fmla="*/ 463 w 926"/>
                  <a:gd name="T7" fmla="*/ 926 h 927"/>
                  <a:gd name="T8" fmla="*/ 926 w 926"/>
                  <a:gd name="T9" fmla="*/ 463 h 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6" h="927">
                    <a:moveTo>
                      <a:pt x="926" y="463"/>
                    </a:moveTo>
                    <a:cubicBezTo>
                      <a:pt x="926" y="207"/>
                      <a:pt x="719" y="0"/>
                      <a:pt x="463" y="0"/>
                    </a:cubicBezTo>
                    <a:cubicBezTo>
                      <a:pt x="207" y="0"/>
                      <a:pt x="0" y="208"/>
                      <a:pt x="0" y="463"/>
                    </a:cubicBezTo>
                    <a:cubicBezTo>
                      <a:pt x="0" y="719"/>
                      <a:pt x="207" y="926"/>
                      <a:pt x="463" y="926"/>
                    </a:cubicBezTo>
                    <a:cubicBezTo>
                      <a:pt x="719" y="927"/>
                      <a:pt x="926" y="719"/>
                      <a:pt x="926" y="463"/>
                    </a:cubicBez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">
                <a:extLst>
                  <a:ext uri="{FF2B5EF4-FFF2-40B4-BE49-F238E27FC236}">
                    <a16:creationId xmlns:a16="http://schemas.microsoft.com/office/drawing/2014/main" xmlns="" id="{AF4C7AF4-9E34-4D1C-BBA9-306ABC989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8" y="767"/>
                <a:ext cx="1815" cy="1817"/>
              </a:xfrm>
              <a:custGeom>
                <a:avLst/>
                <a:gdLst>
                  <a:gd name="T0" fmla="*/ 361 w 764"/>
                  <a:gd name="T1" fmla="*/ 11 h 765"/>
                  <a:gd name="T2" fmla="*/ 753 w 764"/>
                  <a:gd name="T3" fmla="*/ 362 h 765"/>
                  <a:gd name="T4" fmla="*/ 403 w 764"/>
                  <a:gd name="T5" fmla="*/ 753 h 765"/>
                  <a:gd name="T6" fmla="*/ 11 w 764"/>
                  <a:gd name="T7" fmla="*/ 403 h 765"/>
                  <a:gd name="T8" fmla="*/ 361 w 764"/>
                  <a:gd name="T9" fmla="*/ 11 h 7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4" h="765">
                    <a:moveTo>
                      <a:pt x="361" y="11"/>
                    </a:moveTo>
                    <a:cubicBezTo>
                      <a:pt x="566" y="0"/>
                      <a:pt x="742" y="157"/>
                      <a:pt x="753" y="362"/>
                    </a:cubicBezTo>
                    <a:cubicBezTo>
                      <a:pt x="764" y="567"/>
                      <a:pt x="608" y="742"/>
                      <a:pt x="403" y="753"/>
                    </a:cubicBezTo>
                    <a:cubicBezTo>
                      <a:pt x="198" y="765"/>
                      <a:pt x="22" y="608"/>
                      <a:pt x="11" y="403"/>
                    </a:cubicBezTo>
                    <a:cubicBezTo>
                      <a:pt x="0" y="198"/>
                      <a:pt x="157" y="23"/>
                      <a:pt x="361" y="1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Oval 7">
                <a:extLst>
                  <a:ext uri="{FF2B5EF4-FFF2-40B4-BE49-F238E27FC236}">
                    <a16:creationId xmlns:a16="http://schemas.microsoft.com/office/drawing/2014/main" xmlns="" id="{CDCDF9A0-6437-46E8-93EF-FE3458AD8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5" y="1014"/>
                <a:ext cx="1321" cy="132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Oval 8">
                <a:extLst>
                  <a:ext uri="{FF2B5EF4-FFF2-40B4-BE49-F238E27FC236}">
                    <a16:creationId xmlns:a16="http://schemas.microsoft.com/office/drawing/2014/main" xmlns="" id="{144FAF97-7FF5-40C7-8854-8E8B52EE2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6" y="1187"/>
                <a:ext cx="979" cy="97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xmlns="" id="{AFAB866F-40A7-4065-95C4-F41A4A1196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2" y="1513"/>
                <a:ext cx="325" cy="325"/>
              </a:xfrm>
              <a:custGeom>
                <a:avLst/>
                <a:gdLst>
                  <a:gd name="T0" fmla="*/ 137 w 137"/>
                  <a:gd name="T1" fmla="*/ 68 h 137"/>
                  <a:gd name="T2" fmla="*/ 69 w 137"/>
                  <a:gd name="T3" fmla="*/ 0 h 137"/>
                  <a:gd name="T4" fmla="*/ 0 w 137"/>
                  <a:gd name="T5" fmla="*/ 68 h 137"/>
                  <a:gd name="T6" fmla="*/ 69 w 137"/>
                  <a:gd name="T7" fmla="*/ 137 h 137"/>
                  <a:gd name="T8" fmla="*/ 137 w 137"/>
                  <a:gd name="T9" fmla="*/ 68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137">
                    <a:moveTo>
                      <a:pt x="137" y="68"/>
                    </a:moveTo>
                    <a:cubicBezTo>
                      <a:pt x="137" y="31"/>
                      <a:pt x="106" y="0"/>
                      <a:pt x="69" y="0"/>
                    </a:cubicBezTo>
                    <a:cubicBezTo>
                      <a:pt x="31" y="0"/>
                      <a:pt x="0" y="31"/>
                      <a:pt x="0" y="68"/>
                    </a:cubicBezTo>
                    <a:cubicBezTo>
                      <a:pt x="0" y="106"/>
                      <a:pt x="31" y="137"/>
                      <a:pt x="69" y="137"/>
                    </a:cubicBezTo>
                    <a:cubicBezTo>
                      <a:pt x="107" y="137"/>
                      <a:pt x="137" y="106"/>
                      <a:pt x="137" y="68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0">
                <a:extLst>
                  <a:ext uri="{FF2B5EF4-FFF2-40B4-BE49-F238E27FC236}">
                    <a16:creationId xmlns:a16="http://schemas.microsoft.com/office/drawing/2014/main" xmlns="" id="{07B69299-FDBC-4D5C-9F57-82E07D663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1598"/>
                <a:ext cx="1765" cy="1117"/>
              </a:xfrm>
              <a:custGeom>
                <a:avLst/>
                <a:gdLst>
                  <a:gd name="T0" fmla="*/ 93 w 1765"/>
                  <a:gd name="T1" fmla="*/ 1117 h 1117"/>
                  <a:gd name="T2" fmla="*/ 0 w 1765"/>
                  <a:gd name="T3" fmla="*/ 1057 h 1117"/>
                  <a:gd name="T4" fmla="*/ 606 w 1765"/>
                  <a:gd name="T5" fmla="*/ 0 h 1117"/>
                  <a:gd name="T6" fmla="*/ 1674 w 1765"/>
                  <a:gd name="T7" fmla="*/ 490 h 1117"/>
                  <a:gd name="T8" fmla="*/ 1765 w 1765"/>
                  <a:gd name="T9" fmla="*/ 692 h 1117"/>
                  <a:gd name="T10" fmla="*/ 93 w 1765"/>
                  <a:gd name="T11" fmla="*/ 1117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5" h="1117">
                    <a:moveTo>
                      <a:pt x="93" y="1117"/>
                    </a:moveTo>
                    <a:lnTo>
                      <a:pt x="0" y="1057"/>
                    </a:lnTo>
                    <a:lnTo>
                      <a:pt x="606" y="0"/>
                    </a:lnTo>
                    <a:lnTo>
                      <a:pt x="1674" y="490"/>
                    </a:lnTo>
                    <a:lnTo>
                      <a:pt x="1765" y="692"/>
                    </a:lnTo>
                    <a:lnTo>
                      <a:pt x="93" y="1117"/>
                    </a:lnTo>
                    <a:close/>
                  </a:path>
                </a:pathLst>
              </a:custGeom>
              <a:solidFill>
                <a:srgbClr val="4D53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1">
                <a:extLst>
                  <a:ext uri="{FF2B5EF4-FFF2-40B4-BE49-F238E27FC236}">
                    <a16:creationId xmlns:a16="http://schemas.microsoft.com/office/drawing/2014/main" xmlns="" id="{F607F3DA-A33F-4F54-BE32-5F292A0F1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1598"/>
                <a:ext cx="1765" cy="1117"/>
              </a:xfrm>
              <a:custGeom>
                <a:avLst/>
                <a:gdLst>
                  <a:gd name="T0" fmla="*/ 93 w 1765"/>
                  <a:gd name="T1" fmla="*/ 1117 h 1117"/>
                  <a:gd name="T2" fmla="*/ 0 w 1765"/>
                  <a:gd name="T3" fmla="*/ 1057 h 1117"/>
                  <a:gd name="T4" fmla="*/ 606 w 1765"/>
                  <a:gd name="T5" fmla="*/ 0 h 1117"/>
                  <a:gd name="T6" fmla="*/ 1674 w 1765"/>
                  <a:gd name="T7" fmla="*/ 490 h 1117"/>
                  <a:gd name="T8" fmla="*/ 1765 w 1765"/>
                  <a:gd name="T9" fmla="*/ 692 h 1117"/>
                  <a:gd name="T10" fmla="*/ 93 w 1765"/>
                  <a:gd name="T11" fmla="*/ 1117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5" h="1117">
                    <a:moveTo>
                      <a:pt x="93" y="1117"/>
                    </a:moveTo>
                    <a:lnTo>
                      <a:pt x="0" y="1057"/>
                    </a:lnTo>
                    <a:lnTo>
                      <a:pt x="606" y="0"/>
                    </a:lnTo>
                    <a:lnTo>
                      <a:pt x="1674" y="490"/>
                    </a:lnTo>
                    <a:lnTo>
                      <a:pt x="1765" y="692"/>
                    </a:lnTo>
                    <a:lnTo>
                      <a:pt x="93" y="111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2">
                <a:extLst>
                  <a:ext uri="{FF2B5EF4-FFF2-40B4-BE49-F238E27FC236}">
                    <a16:creationId xmlns:a16="http://schemas.microsoft.com/office/drawing/2014/main" xmlns="" id="{7CED6D52-B335-40B5-B93C-8E4F40CFFD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2884"/>
                <a:ext cx="45" cy="40"/>
              </a:xfrm>
              <a:custGeom>
                <a:avLst/>
                <a:gdLst>
                  <a:gd name="T0" fmla="*/ 0 w 45"/>
                  <a:gd name="T1" fmla="*/ 23 h 40"/>
                  <a:gd name="T2" fmla="*/ 9 w 45"/>
                  <a:gd name="T3" fmla="*/ 0 h 40"/>
                  <a:gd name="T4" fmla="*/ 45 w 45"/>
                  <a:gd name="T5" fmla="*/ 16 h 40"/>
                  <a:gd name="T6" fmla="*/ 35 w 45"/>
                  <a:gd name="T7" fmla="*/ 40 h 40"/>
                  <a:gd name="T8" fmla="*/ 0 w 45"/>
                  <a:gd name="T9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0">
                    <a:moveTo>
                      <a:pt x="0" y="23"/>
                    </a:moveTo>
                    <a:lnTo>
                      <a:pt x="9" y="0"/>
                    </a:lnTo>
                    <a:lnTo>
                      <a:pt x="45" y="16"/>
                    </a:lnTo>
                    <a:lnTo>
                      <a:pt x="35" y="4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3">
                <a:extLst>
                  <a:ext uri="{FF2B5EF4-FFF2-40B4-BE49-F238E27FC236}">
                    <a16:creationId xmlns:a16="http://schemas.microsoft.com/office/drawing/2014/main" xmlns="" id="{FFBEE2A1-B857-48B9-AD04-BE7B93F9A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2884"/>
                <a:ext cx="45" cy="40"/>
              </a:xfrm>
              <a:custGeom>
                <a:avLst/>
                <a:gdLst>
                  <a:gd name="T0" fmla="*/ 0 w 45"/>
                  <a:gd name="T1" fmla="*/ 23 h 40"/>
                  <a:gd name="T2" fmla="*/ 9 w 45"/>
                  <a:gd name="T3" fmla="*/ 0 h 40"/>
                  <a:gd name="T4" fmla="*/ 45 w 45"/>
                  <a:gd name="T5" fmla="*/ 16 h 40"/>
                  <a:gd name="T6" fmla="*/ 35 w 45"/>
                  <a:gd name="T7" fmla="*/ 40 h 40"/>
                  <a:gd name="T8" fmla="*/ 0 w 45"/>
                  <a:gd name="T9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0">
                    <a:moveTo>
                      <a:pt x="0" y="23"/>
                    </a:moveTo>
                    <a:lnTo>
                      <a:pt x="9" y="0"/>
                    </a:lnTo>
                    <a:lnTo>
                      <a:pt x="45" y="16"/>
                    </a:lnTo>
                    <a:lnTo>
                      <a:pt x="35" y="40"/>
                    </a:lnTo>
                    <a:lnTo>
                      <a:pt x="0" y="2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4">
                <a:extLst>
                  <a:ext uri="{FF2B5EF4-FFF2-40B4-BE49-F238E27FC236}">
                    <a16:creationId xmlns:a16="http://schemas.microsoft.com/office/drawing/2014/main" xmlns="" id="{8A6BD036-5C52-4048-9B1F-97F0B7ECD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" y="2943"/>
                <a:ext cx="48" cy="40"/>
              </a:xfrm>
              <a:custGeom>
                <a:avLst/>
                <a:gdLst>
                  <a:gd name="T0" fmla="*/ 0 w 48"/>
                  <a:gd name="T1" fmla="*/ 24 h 40"/>
                  <a:gd name="T2" fmla="*/ 12 w 48"/>
                  <a:gd name="T3" fmla="*/ 0 h 40"/>
                  <a:gd name="T4" fmla="*/ 48 w 48"/>
                  <a:gd name="T5" fmla="*/ 17 h 40"/>
                  <a:gd name="T6" fmla="*/ 36 w 48"/>
                  <a:gd name="T7" fmla="*/ 40 h 40"/>
                  <a:gd name="T8" fmla="*/ 0 w 4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0">
                    <a:moveTo>
                      <a:pt x="0" y="24"/>
                    </a:moveTo>
                    <a:lnTo>
                      <a:pt x="12" y="0"/>
                    </a:lnTo>
                    <a:lnTo>
                      <a:pt x="48" y="17"/>
                    </a:lnTo>
                    <a:lnTo>
                      <a:pt x="36" y="4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5">
                <a:extLst>
                  <a:ext uri="{FF2B5EF4-FFF2-40B4-BE49-F238E27FC236}">
                    <a16:creationId xmlns:a16="http://schemas.microsoft.com/office/drawing/2014/main" xmlns="" id="{BDDBC960-BC40-4732-8024-0E12B0A37E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" y="2943"/>
                <a:ext cx="48" cy="40"/>
              </a:xfrm>
              <a:custGeom>
                <a:avLst/>
                <a:gdLst>
                  <a:gd name="T0" fmla="*/ 0 w 48"/>
                  <a:gd name="T1" fmla="*/ 24 h 40"/>
                  <a:gd name="T2" fmla="*/ 12 w 48"/>
                  <a:gd name="T3" fmla="*/ 0 h 40"/>
                  <a:gd name="T4" fmla="*/ 48 w 48"/>
                  <a:gd name="T5" fmla="*/ 17 h 40"/>
                  <a:gd name="T6" fmla="*/ 36 w 48"/>
                  <a:gd name="T7" fmla="*/ 40 h 40"/>
                  <a:gd name="T8" fmla="*/ 0 w 4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0">
                    <a:moveTo>
                      <a:pt x="0" y="24"/>
                    </a:moveTo>
                    <a:lnTo>
                      <a:pt x="12" y="0"/>
                    </a:lnTo>
                    <a:lnTo>
                      <a:pt x="48" y="17"/>
                    </a:lnTo>
                    <a:lnTo>
                      <a:pt x="36" y="40"/>
                    </a:lnTo>
                    <a:lnTo>
                      <a:pt x="0" y="2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6">
                <a:extLst>
                  <a:ext uri="{FF2B5EF4-FFF2-40B4-BE49-F238E27FC236}">
                    <a16:creationId xmlns:a16="http://schemas.microsoft.com/office/drawing/2014/main" xmlns="" id="{E06617FA-13FF-48CA-BDC6-35B7D60395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3024"/>
                <a:ext cx="48" cy="40"/>
              </a:xfrm>
              <a:custGeom>
                <a:avLst/>
                <a:gdLst>
                  <a:gd name="T0" fmla="*/ 0 w 48"/>
                  <a:gd name="T1" fmla="*/ 24 h 40"/>
                  <a:gd name="T2" fmla="*/ 12 w 48"/>
                  <a:gd name="T3" fmla="*/ 0 h 40"/>
                  <a:gd name="T4" fmla="*/ 48 w 48"/>
                  <a:gd name="T5" fmla="*/ 16 h 40"/>
                  <a:gd name="T6" fmla="*/ 36 w 48"/>
                  <a:gd name="T7" fmla="*/ 40 h 40"/>
                  <a:gd name="T8" fmla="*/ 0 w 4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0">
                    <a:moveTo>
                      <a:pt x="0" y="24"/>
                    </a:moveTo>
                    <a:lnTo>
                      <a:pt x="12" y="0"/>
                    </a:lnTo>
                    <a:lnTo>
                      <a:pt x="48" y="16"/>
                    </a:lnTo>
                    <a:lnTo>
                      <a:pt x="36" y="4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7">
                <a:extLst>
                  <a:ext uri="{FF2B5EF4-FFF2-40B4-BE49-F238E27FC236}">
                    <a16:creationId xmlns:a16="http://schemas.microsoft.com/office/drawing/2014/main" xmlns="" id="{4D109BE4-EC57-48E3-845A-4AAB6F4B02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3024"/>
                <a:ext cx="48" cy="40"/>
              </a:xfrm>
              <a:custGeom>
                <a:avLst/>
                <a:gdLst>
                  <a:gd name="T0" fmla="*/ 0 w 48"/>
                  <a:gd name="T1" fmla="*/ 24 h 40"/>
                  <a:gd name="T2" fmla="*/ 12 w 48"/>
                  <a:gd name="T3" fmla="*/ 0 h 40"/>
                  <a:gd name="T4" fmla="*/ 48 w 48"/>
                  <a:gd name="T5" fmla="*/ 16 h 40"/>
                  <a:gd name="T6" fmla="*/ 36 w 48"/>
                  <a:gd name="T7" fmla="*/ 40 h 40"/>
                  <a:gd name="T8" fmla="*/ 0 w 4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0">
                    <a:moveTo>
                      <a:pt x="0" y="24"/>
                    </a:moveTo>
                    <a:lnTo>
                      <a:pt x="12" y="0"/>
                    </a:lnTo>
                    <a:lnTo>
                      <a:pt x="48" y="16"/>
                    </a:lnTo>
                    <a:lnTo>
                      <a:pt x="36" y="40"/>
                    </a:lnTo>
                    <a:lnTo>
                      <a:pt x="0" y="2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8">
                <a:extLst>
                  <a:ext uri="{FF2B5EF4-FFF2-40B4-BE49-F238E27FC236}">
                    <a16:creationId xmlns:a16="http://schemas.microsoft.com/office/drawing/2014/main" xmlns="" id="{10BFCECC-3610-4336-A963-9C368D544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" y="3002"/>
                <a:ext cx="47" cy="41"/>
              </a:xfrm>
              <a:custGeom>
                <a:avLst/>
                <a:gdLst>
                  <a:gd name="T0" fmla="*/ 0 w 47"/>
                  <a:gd name="T1" fmla="*/ 24 h 41"/>
                  <a:gd name="T2" fmla="*/ 11 w 47"/>
                  <a:gd name="T3" fmla="*/ 0 h 41"/>
                  <a:gd name="T4" fmla="*/ 47 w 47"/>
                  <a:gd name="T5" fmla="*/ 17 h 41"/>
                  <a:gd name="T6" fmla="*/ 38 w 47"/>
                  <a:gd name="T7" fmla="*/ 41 h 41"/>
                  <a:gd name="T8" fmla="*/ 0 w 47"/>
                  <a:gd name="T9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1">
                    <a:moveTo>
                      <a:pt x="0" y="24"/>
                    </a:moveTo>
                    <a:lnTo>
                      <a:pt x="11" y="0"/>
                    </a:lnTo>
                    <a:lnTo>
                      <a:pt x="47" y="17"/>
                    </a:lnTo>
                    <a:lnTo>
                      <a:pt x="38" y="4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9">
                <a:extLst>
                  <a:ext uri="{FF2B5EF4-FFF2-40B4-BE49-F238E27FC236}">
                    <a16:creationId xmlns:a16="http://schemas.microsoft.com/office/drawing/2014/main" xmlns="" id="{A208CE66-8F2A-4B04-9265-91B412870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" y="3002"/>
                <a:ext cx="47" cy="41"/>
              </a:xfrm>
              <a:custGeom>
                <a:avLst/>
                <a:gdLst>
                  <a:gd name="T0" fmla="*/ 0 w 47"/>
                  <a:gd name="T1" fmla="*/ 24 h 41"/>
                  <a:gd name="T2" fmla="*/ 11 w 47"/>
                  <a:gd name="T3" fmla="*/ 0 h 41"/>
                  <a:gd name="T4" fmla="*/ 47 w 47"/>
                  <a:gd name="T5" fmla="*/ 17 h 41"/>
                  <a:gd name="T6" fmla="*/ 38 w 47"/>
                  <a:gd name="T7" fmla="*/ 41 h 41"/>
                  <a:gd name="T8" fmla="*/ 0 w 47"/>
                  <a:gd name="T9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1">
                    <a:moveTo>
                      <a:pt x="0" y="24"/>
                    </a:moveTo>
                    <a:lnTo>
                      <a:pt x="11" y="0"/>
                    </a:lnTo>
                    <a:lnTo>
                      <a:pt x="47" y="17"/>
                    </a:lnTo>
                    <a:lnTo>
                      <a:pt x="38" y="41"/>
                    </a:lnTo>
                    <a:lnTo>
                      <a:pt x="0" y="2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0">
                <a:extLst>
                  <a:ext uri="{FF2B5EF4-FFF2-40B4-BE49-F238E27FC236}">
                    <a16:creationId xmlns:a16="http://schemas.microsoft.com/office/drawing/2014/main" xmlns="" id="{DC625EB8-2E89-4859-81F0-9B66562426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6" y="3083"/>
                <a:ext cx="47" cy="41"/>
              </a:xfrm>
              <a:custGeom>
                <a:avLst/>
                <a:gdLst>
                  <a:gd name="T0" fmla="*/ 0 w 47"/>
                  <a:gd name="T1" fmla="*/ 24 h 41"/>
                  <a:gd name="T2" fmla="*/ 11 w 47"/>
                  <a:gd name="T3" fmla="*/ 0 h 41"/>
                  <a:gd name="T4" fmla="*/ 47 w 47"/>
                  <a:gd name="T5" fmla="*/ 17 h 41"/>
                  <a:gd name="T6" fmla="*/ 38 w 47"/>
                  <a:gd name="T7" fmla="*/ 41 h 41"/>
                  <a:gd name="T8" fmla="*/ 0 w 47"/>
                  <a:gd name="T9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1">
                    <a:moveTo>
                      <a:pt x="0" y="24"/>
                    </a:moveTo>
                    <a:lnTo>
                      <a:pt x="11" y="0"/>
                    </a:lnTo>
                    <a:lnTo>
                      <a:pt x="47" y="17"/>
                    </a:lnTo>
                    <a:lnTo>
                      <a:pt x="38" y="4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">
                <a:extLst>
                  <a:ext uri="{FF2B5EF4-FFF2-40B4-BE49-F238E27FC236}">
                    <a16:creationId xmlns:a16="http://schemas.microsoft.com/office/drawing/2014/main" xmlns="" id="{14C4F1F3-C0A7-45B7-86F1-CF485D66A8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6" y="3083"/>
                <a:ext cx="47" cy="41"/>
              </a:xfrm>
              <a:custGeom>
                <a:avLst/>
                <a:gdLst>
                  <a:gd name="T0" fmla="*/ 0 w 47"/>
                  <a:gd name="T1" fmla="*/ 24 h 41"/>
                  <a:gd name="T2" fmla="*/ 11 w 47"/>
                  <a:gd name="T3" fmla="*/ 0 h 41"/>
                  <a:gd name="T4" fmla="*/ 47 w 47"/>
                  <a:gd name="T5" fmla="*/ 17 h 41"/>
                  <a:gd name="T6" fmla="*/ 38 w 47"/>
                  <a:gd name="T7" fmla="*/ 41 h 41"/>
                  <a:gd name="T8" fmla="*/ 0 w 47"/>
                  <a:gd name="T9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1">
                    <a:moveTo>
                      <a:pt x="0" y="24"/>
                    </a:moveTo>
                    <a:lnTo>
                      <a:pt x="11" y="0"/>
                    </a:lnTo>
                    <a:lnTo>
                      <a:pt x="47" y="17"/>
                    </a:lnTo>
                    <a:lnTo>
                      <a:pt x="38" y="41"/>
                    </a:lnTo>
                    <a:lnTo>
                      <a:pt x="0" y="2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xmlns="" id="{544D5E5F-0657-438C-BC88-C72E01BFA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3062"/>
                <a:ext cx="48" cy="40"/>
              </a:xfrm>
              <a:custGeom>
                <a:avLst/>
                <a:gdLst>
                  <a:gd name="T0" fmla="*/ 0 w 48"/>
                  <a:gd name="T1" fmla="*/ 24 h 40"/>
                  <a:gd name="T2" fmla="*/ 12 w 48"/>
                  <a:gd name="T3" fmla="*/ 0 h 40"/>
                  <a:gd name="T4" fmla="*/ 48 w 48"/>
                  <a:gd name="T5" fmla="*/ 16 h 40"/>
                  <a:gd name="T6" fmla="*/ 36 w 48"/>
                  <a:gd name="T7" fmla="*/ 40 h 40"/>
                  <a:gd name="T8" fmla="*/ 0 w 4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0">
                    <a:moveTo>
                      <a:pt x="0" y="24"/>
                    </a:moveTo>
                    <a:lnTo>
                      <a:pt x="12" y="0"/>
                    </a:lnTo>
                    <a:lnTo>
                      <a:pt x="48" y="16"/>
                    </a:lnTo>
                    <a:lnTo>
                      <a:pt x="36" y="4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xmlns="" id="{78E56830-A9DA-455F-8BDE-B619DD842F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3062"/>
                <a:ext cx="48" cy="40"/>
              </a:xfrm>
              <a:custGeom>
                <a:avLst/>
                <a:gdLst>
                  <a:gd name="T0" fmla="*/ 0 w 48"/>
                  <a:gd name="T1" fmla="*/ 24 h 40"/>
                  <a:gd name="T2" fmla="*/ 12 w 48"/>
                  <a:gd name="T3" fmla="*/ 0 h 40"/>
                  <a:gd name="T4" fmla="*/ 48 w 48"/>
                  <a:gd name="T5" fmla="*/ 16 h 40"/>
                  <a:gd name="T6" fmla="*/ 36 w 48"/>
                  <a:gd name="T7" fmla="*/ 40 h 40"/>
                  <a:gd name="T8" fmla="*/ 0 w 4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0">
                    <a:moveTo>
                      <a:pt x="0" y="24"/>
                    </a:moveTo>
                    <a:lnTo>
                      <a:pt x="12" y="0"/>
                    </a:lnTo>
                    <a:lnTo>
                      <a:pt x="48" y="16"/>
                    </a:lnTo>
                    <a:lnTo>
                      <a:pt x="36" y="40"/>
                    </a:lnTo>
                    <a:lnTo>
                      <a:pt x="0" y="2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xmlns="" id="{1A1F0999-DFD9-4099-A265-88A642A4C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1598"/>
                <a:ext cx="1888" cy="2150"/>
              </a:xfrm>
              <a:custGeom>
                <a:avLst/>
                <a:gdLst>
                  <a:gd name="T0" fmla="*/ 1220 w 1888"/>
                  <a:gd name="T1" fmla="*/ 2150 h 2150"/>
                  <a:gd name="T2" fmla="*/ 0 w 1888"/>
                  <a:gd name="T3" fmla="*/ 1592 h 2150"/>
                  <a:gd name="T4" fmla="*/ 729 w 1888"/>
                  <a:gd name="T5" fmla="*/ 0 h 2150"/>
                  <a:gd name="T6" fmla="*/ 1797 w 1888"/>
                  <a:gd name="T7" fmla="*/ 490 h 2150"/>
                  <a:gd name="T8" fmla="*/ 1888 w 1888"/>
                  <a:gd name="T9" fmla="*/ 692 h 2150"/>
                  <a:gd name="T10" fmla="*/ 1220 w 1888"/>
                  <a:gd name="T11" fmla="*/ 2150 h 2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88" h="2150">
                    <a:moveTo>
                      <a:pt x="1220" y="2150"/>
                    </a:moveTo>
                    <a:lnTo>
                      <a:pt x="0" y="1592"/>
                    </a:lnTo>
                    <a:lnTo>
                      <a:pt x="729" y="0"/>
                    </a:lnTo>
                    <a:lnTo>
                      <a:pt x="1797" y="490"/>
                    </a:lnTo>
                    <a:lnTo>
                      <a:pt x="1888" y="692"/>
                    </a:lnTo>
                    <a:lnTo>
                      <a:pt x="1220" y="215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xmlns="" id="{9BB9B7C1-498A-4542-AF9F-9840683DEF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1598"/>
                <a:ext cx="1888" cy="2150"/>
              </a:xfrm>
              <a:custGeom>
                <a:avLst/>
                <a:gdLst>
                  <a:gd name="T0" fmla="*/ 1220 w 1888"/>
                  <a:gd name="T1" fmla="*/ 2150 h 2150"/>
                  <a:gd name="T2" fmla="*/ 0 w 1888"/>
                  <a:gd name="T3" fmla="*/ 1592 h 2150"/>
                  <a:gd name="T4" fmla="*/ 729 w 1888"/>
                  <a:gd name="T5" fmla="*/ 0 h 2150"/>
                  <a:gd name="T6" fmla="*/ 1797 w 1888"/>
                  <a:gd name="T7" fmla="*/ 490 h 2150"/>
                  <a:gd name="T8" fmla="*/ 1888 w 1888"/>
                  <a:gd name="T9" fmla="*/ 692 h 2150"/>
                  <a:gd name="T10" fmla="*/ 1220 w 1888"/>
                  <a:gd name="T11" fmla="*/ 2150 h 2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88" h="2150">
                    <a:moveTo>
                      <a:pt x="1220" y="2150"/>
                    </a:moveTo>
                    <a:lnTo>
                      <a:pt x="0" y="1592"/>
                    </a:lnTo>
                    <a:lnTo>
                      <a:pt x="729" y="0"/>
                    </a:lnTo>
                    <a:lnTo>
                      <a:pt x="1797" y="490"/>
                    </a:lnTo>
                    <a:lnTo>
                      <a:pt x="1888" y="692"/>
                    </a:lnTo>
                    <a:lnTo>
                      <a:pt x="1220" y="215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xmlns="" id="{7FD1BF8D-2A23-4D5F-98DA-F8D7B0B7A1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0" y="2223"/>
                <a:ext cx="1014" cy="511"/>
              </a:xfrm>
              <a:custGeom>
                <a:avLst/>
                <a:gdLst>
                  <a:gd name="T0" fmla="*/ 28 w 1014"/>
                  <a:gd name="T1" fmla="*/ 0 h 511"/>
                  <a:gd name="T2" fmla="*/ 0 w 1014"/>
                  <a:gd name="T3" fmla="*/ 59 h 511"/>
                  <a:gd name="T4" fmla="*/ 985 w 1014"/>
                  <a:gd name="T5" fmla="*/ 511 h 511"/>
                  <a:gd name="T6" fmla="*/ 1014 w 1014"/>
                  <a:gd name="T7" fmla="*/ 452 h 511"/>
                  <a:gd name="T8" fmla="*/ 28 w 1014"/>
                  <a:gd name="T9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4" h="511">
                    <a:moveTo>
                      <a:pt x="28" y="0"/>
                    </a:moveTo>
                    <a:lnTo>
                      <a:pt x="0" y="59"/>
                    </a:lnTo>
                    <a:lnTo>
                      <a:pt x="985" y="511"/>
                    </a:lnTo>
                    <a:lnTo>
                      <a:pt x="1014" y="452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DB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xmlns="" id="{B4441794-E997-48C7-8A68-9EA86606D9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0" y="2223"/>
                <a:ext cx="1014" cy="511"/>
              </a:xfrm>
              <a:custGeom>
                <a:avLst/>
                <a:gdLst>
                  <a:gd name="T0" fmla="*/ 28 w 1014"/>
                  <a:gd name="T1" fmla="*/ 0 h 511"/>
                  <a:gd name="T2" fmla="*/ 0 w 1014"/>
                  <a:gd name="T3" fmla="*/ 59 h 511"/>
                  <a:gd name="T4" fmla="*/ 985 w 1014"/>
                  <a:gd name="T5" fmla="*/ 511 h 511"/>
                  <a:gd name="T6" fmla="*/ 1014 w 1014"/>
                  <a:gd name="T7" fmla="*/ 452 h 511"/>
                  <a:gd name="T8" fmla="*/ 28 w 1014"/>
                  <a:gd name="T9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4" h="511">
                    <a:moveTo>
                      <a:pt x="28" y="0"/>
                    </a:moveTo>
                    <a:lnTo>
                      <a:pt x="0" y="59"/>
                    </a:lnTo>
                    <a:lnTo>
                      <a:pt x="985" y="511"/>
                    </a:lnTo>
                    <a:lnTo>
                      <a:pt x="1014" y="452"/>
                    </a:lnTo>
                    <a:lnTo>
                      <a:pt x="2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xmlns="" id="{0CEB4DCF-1408-4236-AFB6-6BDFF4B279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8" y="2446"/>
                <a:ext cx="33" cy="36"/>
              </a:xfrm>
              <a:custGeom>
                <a:avLst/>
                <a:gdLst>
                  <a:gd name="T0" fmla="*/ 0 w 33"/>
                  <a:gd name="T1" fmla="*/ 24 h 36"/>
                  <a:gd name="T2" fmla="*/ 12 w 33"/>
                  <a:gd name="T3" fmla="*/ 0 h 36"/>
                  <a:gd name="T4" fmla="*/ 33 w 33"/>
                  <a:gd name="T5" fmla="*/ 12 h 36"/>
                  <a:gd name="T6" fmla="*/ 24 w 33"/>
                  <a:gd name="T7" fmla="*/ 36 h 36"/>
                  <a:gd name="T8" fmla="*/ 0 w 33"/>
                  <a:gd name="T9" fmla="*/ 2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6">
                    <a:moveTo>
                      <a:pt x="0" y="24"/>
                    </a:moveTo>
                    <a:lnTo>
                      <a:pt x="12" y="0"/>
                    </a:lnTo>
                    <a:lnTo>
                      <a:pt x="33" y="12"/>
                    </a:lnTo>
                    <a:lnTo>
                      <a:pt x="24" y="36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xmlns="" id="{AFE15703-5EF4-44D5-A0A8-528DEDDA4D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7" y="2461"/>
                <a:ext cx="28" cy="31"/>
              </a:xfrm>
              <a:custGeom>
                <a:avLst/>
                <a:gdLst>
                  <a:gd name="T0" fmla="*/ 0 w 28"/>
                  <a:gd name="T1" fmla="*/ 23 h 31"/>
                  <a:gd name="T2" fmla="*/ 11 w 28"/>
                  <a:gd name="T3" fmla="*/ 0 h 31"/>
                  <a:gd name="T4" fmla="*/ 28 w 28"/>
                  <a:gd name="T5" fmla="*/ 7 h 31"/>
                  <a:gd name="T6" fmla="*/ 16 w 28"/>
                  <a:gd name="T7" fmla="*/ 31 h 31"/>
                  <a:gd name="T8" fmla="*/ 0 w 28"/>
                  <a:gd name="T9" fmla="*/ 2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1">
                    <a:moveTo>
                      <a:pt x="0" y="23"/>
                    </a:moveTo>
                    <a:lnTo>
                      <a:pt x="11" y="0"/>
                    </a:lnTo>
                    <a:lnTo>
                      <a:pt x="28" y="7"/>
                    </a:lnTo>
                    <a:lnTo>
                      <a:pt x="16" y="31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xmlns="" id="{FC39BACB-8BDB-4958-9C2E-3D1B7C8DE5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3" y="2470"/>
                <a:ext cx="33" cy="36"/>
              </a:xfrm>
              <a:custGeom>
                <a:avLst/>
                <a:gdLst>
                  <a:gd name="T0" fmla="*/ 0 w 33"/>
                  <a:gd name="T1" fmla="*/ 26 h 36"/>
                  <a:gd name="T2" fmla="*/ 12 w 33"/>
                  <a:gd name="T3" fmla="*/ 0 h 36"/>
                  <a:gd name="T4" fmla="*/ 33 w 33"/>
                  <a:gd name="T5" fmla="*/ 12 h 36"/>
                  <a:gd name="T6" fmla="*/ 21 w 33"/>
                  <a:gd name="T7" fmla="*/ 36 h 36"/>
                  <a:gd name="T8" fmla="*/ 0 w 33"/>
                  <a:gd name="T9" fmla="*/ 2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6">
                    <a:moveTo>
                      <a:pt x="0" y="26"/>
                    </a:moveTo>
                    <a:lnTo>
                      <a:pt x="12" y="0"/>
                    </a:lnTo>
                    <a:lnTo>
                      <a:pt x="33" y="12"/>
                    </a:lnTo>
                    <a:lnTo>
                      <a:pt x="21" y="3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xmlns="" id="{DD763329-0AB0-42C4-B661-0B988204E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" y="2484"/>
                <a:ext cx="33" cy="34"/>
              </a:xfrm>
              <a:custGeom>
                <a:avLst/>
                <a:gdLst>
                  <a:gd name="T0" fmla="*/ 0 w 33"/>
                  <a:gd name="T1" fmla="*/ 24 h 34"/>
                  <a:gd name="T2" fmla="*/ 12 w 33"/>
                  <a:gd name="T3" fmla="*/ 0 h 34"/>
                  <a:gd name="T4" fmla="*/ 33 w 33"/>
                  <a:gd name="T5" fmla="*/ 10 h 34"/>
                  <a:gd name="T6" fmla="*/ 22 w 33"/>
                  <a:gd name="T7" fmla="*/ 34 h 34"/>
                  <a:gd name="T8" fmla="*/ 0 w 33"/>
                  <a:gd name="T9" fmla="*/ 2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4">
                    <a:moveTo>
                      <a:pt x="0" y="24"/>
                    </a:moveTo>
                    <a:lnTo>
                      <a:pt x="12" y="0"/>
                    </a:lnTo>
                    <a:lnTo>
                      <a:pt x="33" y="10"/>
                    </a:lnTo>
                    <a:lnTo>
                      <a:pt x="22" y="3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xmlns="" id="{D8E3D25F-8D69-4007-B758-284BCDF6E9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3" y="2320"/>
                <a:ext cx="47" cy="41"/>
              </a:xfrm>
              <a:custGeom>
                <a:avLst/>
                <a:gdLst>
                  <a:gd name="T0" fmla="*/ 0 w 47"/>
                  <a:gd name="T1" fmla="*/ 24 h 41"/>
                  <a:gd name="T2" fmla="*/ 9 w 47"/>
                  <a:gd name="T3" fmla="*/ 0 h 41"/>
                  <a:gd name="T4" fmla="*/ 47 w 47"/>
                  <a:gd name="T5" fmla="*/ 17 h 41"/>
                  <a:gd name="T6" fmla="*/ 38 w 47"/>
                  <a:gd name="T7" fmla="*/ 41 h 41"/>
                  <a:gd name="T8" fmla="*/ 0 w 47"/>
                  <a:gd name="T9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1">
                    <a:moveTo>
                      <a:pt x="0" y="24"/>
                    </a:moveTo>
                    <a:lnTo>
                      <a:pt x="9" y="0"/>
                    </a:lnTo>
                    <a:lnTo>
                      <a:pt x="47" y="17"/>
                    </a:lnTo>
                    <a:lnTo>
                      <a:pt x="38" y="4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xmlns="" id="{ACA499E4-B95F-470B-8613-9B25A99C6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2" y="2301"/>
                <a:ext cx="38" cy="36"/>
              </a:xfrm>
              <a:custGeom>
                <a:avLst/>
                <a:gdLst>
                  <a:gd name="T0" fmla="*/ 0 w 38"/>
                  <a:gd name="T1" fmla="*/ 24 h 36"/>
                  <a:gd name="T2" fmla="*/ 10 w 38"/>
                  <a:gd name="T3" fmla="*/ 0 h 36"/>
                  <a:gd name="T4" fmla="*/ 38 w 38"/>
                  <a:gd name="T5" fmla="*/ 12 h 36"/>
                  <a:gd name="T6" fmla="*/ 26 w 38"/>
                  <a:gd name="T7" fmla="*/ 36 h 36"/>
                  <a:gd name="T8" fmla="*/ 0 w 38"/>
                  <a:gd name="T9" fmla="*/ 2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6">
                    <a:moveTo>
                      <a:pt x="0" y="24"/>
                    </a:moveTo>
                    <a:lnTo>
                      <a:pt x="10" y="0"/>
                    </a:lnTo>
                    <a:lnTo>
                      <a:pt x="38" y="12"/>
                    </a:lnTo>
                    <a:lnTo>
                      <a:pt x="26" y="36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xmlns="" id="{1A087258-A41D-46FC-827E-19D8943078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0" y="2278"/>
                <a:ext cx="47" cy="40"/>
              </a:xfrm>
              <a:custGeom>
                <a:avLst/>
                <a:gdLst>
                  <a:gd name="T0" fmla="*/ 0 w 47"/>
                  <a:gd name="T1" fmla="*/ 23 h 40"/>
                  <a:gd name="T2" fmla="*/ 12 w 47"/>
                  <a:gd name="T3" fmla="*/ 0 h 40"/>
                  <a:gd name="T4" fmla="*/ 47 w 47"/>
                  <a:gd name="T5" fmla="*/ 16 h 40"/>
                  <a:gd name="T6" fmla="*/ 36 w 47"/>
                  <a:gd name="T7" fmla="*/ 40 h 40"/>
                  <a:gd name="T8" fmla="*/ 0 w 47"/>
                  <a:gd name="T9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0">
                    <a:moveTo>
                      <a:pt x="0" y="23"/>
                    </a:moveTo>
                    <a:lnTo>
                      <a:pt x="12" y="0"/>
                    </a:lnTo>
                    <a:lnTo>
                      <a:pt x="47" y="16"/>
                    </a:lnTo>
                    <a:lnTo>
                      <a:pt x="36" y="4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35">
                <a:extLst>
                  <a:ext uri="{FF2B5EF4-FFF2-40B4-BE49-F238E27FC236}">
                    <a16:creationId xmlns:a16="http://schemas.microsoft.com/office/drawing/2014/main" xmlns="" id="{9BD1A1FD-DC8E-4853-82B7-6B5992DF7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5" y="2256"/>
                <a:ext cx="47" cy="41"/>
              </a:xfrm>
              <a:custGeom>
                <a:avLst/>
                <a:gdLst>
                  <a:gd name="T0" fmla="*/ 0 w 47"/>
                  <a:gd name="T1" fmla="*/ 24 h 41"/>
                  <a:gd name="T2" fmla="*/ 9 w 47"/>
                  <a:gd name="T3" fmla="*/ 0 h 41"/>
                  <a:gd name="T4" fmla="*/ 47 w 47"/>
                  <a:gd name="T5" fmla="*/ 17 h 41"/>
                  <a:gd name="T6" fmla="*/ 35 w 47"/>
                  <a:gd name="T7" fmla="*/ 41 h 41"/>
                  <a:gd name="T8" fmla="*/ 0 w 47"/>
                  <a:gd name="T9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1">
                    <a:moveTo>
                      <a:pt x="0" y="24"/>
                    </a:moveTo>
                    <a:lnTo>
                      <a:pt x="9" y="0"/>
                    </a:lnTo>
                    <a:lnTo>
                      <a:pt x="47" y="17"/>
                    </a:lnTo>
                    <a:lnTo>
                      <a:pt x="35" y="4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36">
                <a:extLst>
                  <a:ext uri="{FF2B5EF4-FFF2-40B4-BE49-F238E27FC236}">
                    <a16:creationId xmlns:a16="http://schemas.microsoft.com/office/drawing/2014/main" xmlns="" id="{BB0501A8-E516-4494-AA53-79E84E0678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6" y="2641"/>
                <a:ext cx="47" cy="43"/>
              </a:xfrm>
              <a:custGeom>
                <a:avLst/>
                <a:gdLst>
                  <a:gd name="T0" fmla="*/ 0 w 47"/>
                  <a:gd name="T1" fmla="*/ 24 h 43"/>
                  <a:gd name="T2" fmla="*/ 9 w 47"/>
                  <a:gd name="T3" fmla="*/ 0 h 43"/>
                  <a:gd name="T4" fmla="*/ 47 w 47"/>
                  <a:gd name="T5" fmla="*/ 19 h 43"/>
                  <a:gd name="T6" fmla="*/ 38 w 47"/>
                  <a:gd name="T7" fmla="*/ 43 h 43"/>
                  <a:gd name="T8" fmla="*/ 0 w 47"/>
                  <a:gd name="T9" fmla="*/ 2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3">
                    <a:moveTo>
                      <a:pt x="0" y="24"/>
                    </a:moveTo>
                    <a:lnTo>
                      <a:pt x="9" y="0"/>
                    </a:lnTo>
                    <a:lnTo>
                      <a:pt x="47" y="19"/>
                    </a:lnTo>
                    <a:lnTo>
                      <a:pt x="38" y="43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37">
                <a:extLst>
                  <a:ext uri="{FF2B5EF4-FFF2-40B4-BE49-F238E27FC236}">
                    <a16:creationId xmlns:a16="http://schemas.microsoft.com/office/drawing/2014/main" xmlns="" id="{97760C19-9309-4DAA-BACB-BCFE07FAB6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5" y="2625"/>
                <a:ext cx="41" cy="35"/>
              </a:xfrm>
              <a:custGeom>
                <a:avLst/>
                <a:gdLst>
                  <a:gd name="T0" fmla="*/ 0 w 41"/>
                  <a:gd name="T1" fmla="*/ 23 h 35"/>
                  <a:gd name="T2" fmla="*/ 12 w 41"/>
                  <a:gd name="T3" fmla="*/ 0 h 35"/>
                  <a:gd name="T4" fmla="*/ 41 w 41"/>
                  <a:gd name="T5" fmla="*/ 11 h 35"/>
                  <a:gd name="T6" fmla="*/ 29 w 41"/>
                  <a:gd name="T7" fmla="*/ 35 h 35"/>
                  <a:gd name="T8" fmla="*/ 0 w 41"/>
                  <a:gd name="T9" fmla="*/ 2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35">
                    <a:moveTo>
                      <a:pt x="0" y="23"/>
                    </a:moveTo>
                    <a:lnTo>
                      <a:pt x="12" y="0"/>
                    </a:lnTo>
                    <a:lnTo>
                      <a:pt x="41" y="11"/>
                    </a:lnTo>
                    <a:lnTo>
                      <a:pt x="29" y="3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8">
                <a:extLst>
                  <a:ext uri="{FF2B5EF4-FFF2-40B4-BE49-F238E27FC236}">
                    <a16:creationId xmlns:a16="http://schemas.microsoft.com/office/drawing/2014/main" xmlns="" id="{3142654B-3298-4CA6-A57B-A6426AC473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5" y="2601"/>
                <a:ext cx="48" cy="40"/>
              </a:xfrm>
              <a:custGeom>
                <a:avLst/>
                <a:gdLst>
                  <a:gd name="T0" fmla="*/ 0 w 48"/>
                  <a:gd name="T1" fmla="*/ 24 h 40"/>
                  <a:gd name="T2" fmla="*/ 10 w 48"/>
                  <a:gd name="T3" fmla="*/ 0 h 40"/>
                  <a:gd name="T4" fmla="*/ 48 w 48"/>
                  <a:gd name="T5" fmla="*/ 16 h 40"/>
                  <a:gd name="T6" fmla="*/ 36 w 48"/>
                  <a:gd name="T7" fmla="*/ 40 h 40"/>
                  <a:gd name="T8" fmla="*/ 0 w 4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0">
                    <a:moveTo>
                      <a:pt x="0" y="24"/>
                    </a:moveTo>
                    <a:lnTo>
                      <a:pt x="10" y="0"/>
                    </a:lnTo>
                    <a:lnTo>
                      <a:pt x="48" y="16"/>
                    </a:lnTo>
                    <a:lnTo>
                      <a:pt x="36" y="4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9">
                <a:extLst>
                  <a:ext uri="{FF2B5EF4-FFF2-40B4-BE49-F238E27FC236}">
                    <a16:creationId xmlns:a16="http://schemas.microsoft.com/office/drawing/2014/main" xmlns="" id="{FB432D19-24C2-4B0F-9320-8FC416563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2579"/>
                <a:ext cx="47" cy="41"/>
              </a:xfrm>
              <a:custGeom>
                <a:avLst/>
                <a:gdLst>
                  <a:gd name="T0" fmla="*/ 0 w 47"/>
                  <a:gd name="T1" fmla="*/ 24 h 41"/>
                  <a:gd name="T2" fmla="*/ 9 w 47"/>
                  <a:gd name="T3" fmla="*/ 0 h 41"/>
                  <a:gd name="T4" fmla="*/ 47 w 47"/>
                  <a:gd name="T5" fmla="*/ 17 h 41"/>
                  <a:gd name="T6" fmla="*/ 35 w 47"/>
                  <a:gd name="T7" fmla="*/ 41 h 41"/>
                  <a:gd name="T8" fmla="*/ 0 w 47"/>
                  <a:gd name="T9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1">
                    <a:moveTo>
                      <a:pt x="0" y="24"/>
                    </a:moveTo>
                    <a:lnTo>
                      <a:pt x="9" y="0"/>
                    </a:lnTo>
                    <a:lnTo>
                      <a:pt x="47" y="17"/>
                    </a:lnTo>
                    <a:lnTo>
                      <a:pt x="35" y="4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40">
                <a:extLst>
                  <a:ext uri="{FF2B5EF4-FFF2-40B4-BE49-F238E27FC236}">
                    <a16:creationId xmlns:a16="http://schemas.microsoft.com/office/drawing/2014/main" xmlns="" id="{E40904C3-A7D4-41D7-ADF2-69F68BF651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2" y="2506"/>
                <a:ext cx="33" cy="35"/>
              </a:xfrm>
              <a:custGeom>
                <a:avLst/>
                <a:gdLst>
                  <a:gd name="T0" fmla="*/ 0 w 33"/>
                  <a:gd name="T1" fmla="*/ 26 h 35"/>
                  <a:gd name="T2" fmla="*/ 12 w 33"/>
                  <a:gd name="T3" fmla="*/ 0 h 35"/>
                  <a:gd name="T4" fmla="*/ 33 w 33"/>
                  <a:gd name="T5" fmla="*/ 12 h 35"/>
                  <a:gd name="T6" fmla="*/ 21 w 33"/>
                  <a:gd name="T7" fmla="*/ 35 h 35"/>
                  <a:gd name="T8" fmla="*/ 0 w 33"/>
                  <a:gd name="T9" fmla="*/ 2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5">
                    <a:moveTo>
                      <a:pt x="0" y="26"/>
                    </a:moveTo>
                    <a:lnTo>
                      <a:pt x="12" y="0"/>
                    </a:lnTo>
                    <a:lnTo>
                      <a:pt x="33" y="12"/>
                    </a:lnTo>
                    <a:lnTo>
                      <a:pt x="21" y="35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41">
                <a:extLst>
                  <a:ext uri="{FF2B5EF4-FFF2-40B4-BE49-F238E27FC236}">
                    <a16:creationId xmlns:a16="http://schemas.microsoft.com/office/drawing/2014/main" xmlns="" id="{55F4EC12-10DA-4038-8450-F04B20246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" y="2520"/>
                <a:ext cx="29" cy="31"/>
              </a:xfrm>
              <a:custGeom>
                <a:avLst/>
                <a:gdLst>
                  <a:gd name="T0" fmla="*/ 0 w 29"/>
                  <a:gd name="T1" fmla="*/ 24 h 31"/>
                  <a:gd name="T2" fmla="*/ 12 w 29"/>
                  <a:gd name="T3" fmla="*/ 0 h 31"/>
                  <a:gd name="T4" fmla="*/ 29 w 29"/>
                  <a:gd name="T5" fmla="*/ 7 h 31"/>
                  <a:gd name="T6" fmla="*/ 17 w 29"/>
                  <a:gd name="T7" fmla="*/ 31 h 31"/>
                  <a:gd name="T8" fmla="*/ 0 w 29"/>
                  <a:gd name="T9" fmla="*/ 2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1">
                    <a:moveTo>
                      <a:pt x="0" y="24"/>
                    </a:moveTo>
                    <a:lnTo>
                      <a:pt x="12" y="0"/>
                    </a:lnTo>
                    <a:lnTo>
                      <a:pt x="29" y="7"/>
                    </a:lnTo>
                    <a:lnTo>
                      <a:pt x="17" y="3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42">
                <a:extLst>
                  <a:ext uri="{FF2B5EF4-FFF2-40B4-BE49-F238E27FC236}">
                    <a16:creationId xmlns:a16="http://schemas.microsoft.com/office/drawing/2014/main" xmlns="" id="{E01DFEC9-DC3B-457A-9B55-F2668E108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7" y="2532"/>
                <a:ext cx="30" cy="33"/>
              </a:xfrm>
              <a:custGeom>
                <a:avLst/>
                <a:gdLst>
                  <a:gd name="T0" fmla="*/ 0 w 30"/>
                  <a:gd name="T1" fmla="*/ 24 h 33"/>
                  <a:gd name="T2" fmla="*/ 9 w 30"/>
                  <a:gd name="T3" fmla="*/ 0 h 33"/>
                  <a:gd name="T4" fmla="*/ 30 w 30"/>
                  <a:gd name="T5" fmla="*/ 9 h 33"/>
                  <a:gd name="T6" fmla="*/ 21 w 30"/>
                  <a:gd name="T7" fmla="*/ 33 h 33"/>
                  <a:gd name="T8" fmla="*/ 0 w 30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3">
                    <a:moveTo>
                      <a:pt x="0" y="24"/>
                    </a:moveTo>
                    <a:lnTo>
                      <a:pt x="9" y="0"/>
                    </a:lnTo>
                    <a:lnTo>
                      <a:pt x="30" y="9"/>
                    </a:lnTo>
                    <a:lnTo>
                      <a:pt x="21" y="33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3">
                <a:extLst>
                  <a:ext uri="{FF2B5EF4-FFF2-40B4-BE49-F238E27FC236}">
                    <a16:creationId xmlns:a16="http://schemas.microsoft.com/office/drawing/2014/main" xmlns="" id="{C7519A8F-2DE1-4667-B4ED-444DE19D42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3" y="2544"/>
                <a:ext cx="33" cy="33"/>
              </a:xfrm>
              <a:custGeom>
                <a:avLst/>
                <a:gdLst>
                  <a:gd name="T0" fmla="*/ 0 w 33"/>
                  <a:gd name="T1" fmla="*/ 24 h 33"/>
                  <a:gd name="T2" fmla="*/ 12 w 33"/>
                  <a:gd name="T3" fmla="*/ 0 h 33"/>
                  <a:gd name="T4" fmla="*/ 33 w 33"/>
                  <a:gd name="T5" fmla="*/ 9 h 33"/>
                  <a:gd name="T6" fmla="*/ 21 w 33"/>
                  <a:gd name="T7" fmla="*/ 33 h 33"/>
                  <a:gd name="T8" fmla="*/ 0 w 33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0" y="24"/>
                    </a:moveTo>
                    <a:lnTo>
                      <a:pt x="12" y="0"/>
                    </a:lnTo>
                    <a:lnTo>
                      <a:pt x="33" y="9"/>
                    </a:lnTo>
                    <a:lnTo>
                      <a:pt x="21" y="33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44">
                <a:extLst>
                  <a:ext uri="{FF2B5EF4-FFF2-40B4-BE49-F238E27FC236}">
                    <a16:creationId xmlns:a16="http://schemas.microsoft.com/office/drawing/2014/main" xmlns="" id="{DCA31051-F6CA-4C1E-9222-F6549915DC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4" y="2380"/>
                <a:ext cx="50" cy="40"/>
              </a:xfrm>
              <a:custGeom>
                <a:avLst/>
                <a:gdLst>
                  <a:gd name="T0" fmla="*/ 0 w 50"/>
                  <a:gd name="T1" fmla="*/ 24 h 40"/>
                  <a:gd name="T2" fmla="*/ 12 w 50"/>
                  <a:gd name="T3" fmla="*/ 0 h 40"/>
                  <a:gd name="T4" fmla="*/ 50 w 50"/>
                  <a:gd name="T5" fmla="*/ 17 h 40"/>
                  <a:gd name="T6" fmla="*/ 38 w 50"/>
                  <a:gd name="T7" fmla="*/ 40 h 40"/>
                  <a:gd name="T8" fmla="*/ 0 w 50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0">
                    <a:moveTo>
                      <a:pt x="0" y="24"/>
                    </a:moveTo>
                    <a:lnTo>
                      <a:pt x="12" y="0"/>
                    </a:lnTo>
                    <a:lnTo>
                      <a:pt x="50" y="17"/>
                    </a:lnTo>
                    <a:lnTo>
                      <a:pt x="38" y="4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45">
                <a:extLst>
                  <a:ext uri="{FF2B5EF4-FFF2-40B4-BE49-F238E27FC236}">
                    <a16:creationId xmlns:a16="http://schemas.microsoft.com/office/drawing/2014/main" xmlns="" id="{8D453541-2147-4128-8E67-ADF250914B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4" y="2361"/>
                <a:ext cx="40" cy="38"/>
              </a:xfrm>
              <a:custGeom>
                <a:avLst/>
                <a:gdLst>
                  <a:gd name="T0" fmla="*/ 0 w 40"/>
                  <a:gd name="T1" fmla="*/ 26 h 38"/>
                  <a:gd name="T2" fmla="*/ 12 w 40"/>
                  <a:gd name="T3" fmla="*/ 0 h 38"/>
                  <a:gd name="T4" fmla="*/ 40 w 40"/>
                  <a:gd name="T5" fmla="*/ 14 h 38"/>
                  <a:gd name="T6" fmla="*/ 28 w 40"/>
                  <a:gd name="T7" fmla="*/ 38 h 38"/>
                  <a:gd name="T8" fmla="*/ 0 w 40"/>
                  <a:gd name="T9" fmla="*/ 2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8">
                    <a:moveTo>
                      <a:pt x="0" y="26"/>
                    </a:moveTo>
                    <a:lnTo>
                      <a:pt x="12" y="0"/>
                    </a:lnTo>
                    <a:lnTo>
                      <a:pt x="40" y="14"/>
                    </a:lnTo>
                    <a:lnTo>
                      <a:pt x="28" y="38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46">
                <a:extLst>
                  <a:ext uri="{FF2B5EF4-FFF2-40B4-BE49-F238E27FC236}">
                    <a16:creationId xmlns:a16="http://schemas.microsoft.com/office/drawing/2014/main" xmlns="" id="{873FAD5A-6E2B-46C1-90E2-45C5F2380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4" y="2337"/>
                <a:ext cx="47" cy="40"/>
              </a:xfrm>
              <a:custGeom>
                <a:avLst/>
                <a:gdLst>
                  <a:gd name="T0" fmla="*/ 0 w 47"/>
                  <a:gd name="T1" fmla="*/ 24 h 40"/>
                  <a:gd name="T2" fmla="*/ 9 w 47"/>
                  <a:gd name="T3" fmla="*/ 0 h 40"/>
                  <a:gd name="T4" fmla="*/ 47 w 47"/>
                  <a:gd name="T5" fmla="*/ 17 h 40"/>
                  <a:gd name="T6" fmla="*/ 35 w 47"/>
                  <a:gd name="T7" fmla="*/ 40 h 40"/>
                  <a:gd name="T8" fmla="*/ 0 w 47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0">
                    <a:moveTo>
                      <a:pt x="0" y="24"/>
                    </a:moveTo>
                    <a:lnTo>
                      <a:pt x="9" y="0"/>
                    </a:lnTo>
                    <a:lnTo>
                      <a:pt x="47" y="17"/>
                    </a:lnTo>
                    <a:lnTo>
                      <a:pt x="35" y="4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47">
                <a:extLst>
                  <a:ext uri="{FF2B5EF4-FFF2-40B4-BE49-F238E27FC236}">
                    <a16:creationId xmlns:a16="http://schemas.microsoft.com/office/drawing/2014/main" xmlns="" id="{BB6A3630-7798-4EC3-B2D2-B7432CA2CB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6" y="2316"/>
                <a:ext cx="48" cy="40"/>
              </a:xfrm>
              <a:custGeom>
                <a:avLst/>
                <a:gdLst>
                  <a:gd name="T0" fmla="*/ 0 w 48"/>
                  <a:gd name="T1" fmla="*/ 23 h 40"/>
                  <a:gd name="T2" fmla="*/ 10 w 48"/>
                  <a:gd name="T3" fmla="*/ 0 h 40"/>
                  <a:gd name="T4" fmla="*/ 48 w 48"/>
                  <a:gd name="T5" fmla="*/ 16 h 40"/>
                  <a:gd name="T6" fmla="*/ 36 w 48"/>
                  <a:gd name="T7" fmla="*/ 40 h 40"/>
                  <a:gd name="T8" fmla="*/ 0 w 48"/>
                  <a:gd name="T9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0">
                    <a:moveTo>
                      <a:pt x="0" y="23"/>
                    </a:moveTo>
                    <a:lnTo>
                      <a:pt x="10" y="0"/>
                    </a:lnTo>
                    <a:lnTo>
                      <a:pt x="48" y="16"/>
                    </a:lnTo>
                    <a:lnTo>
                      <a:pt x="36" y="4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48">
                <a:extLst>
                  <a:ext uri="{FF2B5EF4-FFF2-40B4-BE49-F238E27FC236}">
                    <a16:creationId xmlns:a16="http://schemas.microsoft.com/office/drawing/2014/main" xmlns="" id="{B0AE1A4B-A2DF-46EE-8951-7A8D66A96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" y="2703"/>
                <a:ext cx="50" cy="40"/>
              </a:xfrm>
              <a:custGeom>
                <a:avLst/>
                <a:gdLst>
                  <a:gd name="T0" fmla="*/ 0 w 50"/>
                  <a:gd name="T1" fmla="*/ 24 h 40"/>
                  <a:gd name="T2" fmla="*/ 12 w 50"/>
                  <a:gd name="T3" fmla="*/ 0 h 40"/>
                  <a:gd name="T4" fmla="*/ 50 w 50"/>
                  <a:gd name="T5" fmla="*/ 17 h 40"/>
                  <a:gd name="T6" fmla="*/ 38 w 50"/>
                  <a:gd name="T7" fmla="*/ 40 h 40"/>
                  <a:gd name="T8" fmla="*/ 0 w 50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0">
                    <a:moveTo>
                      <a:pt x="0" y="24"/>
                    </a:moveTo>
                    <a:lnTo>
                      <a:pt x="12" y="0"/>
                    </a:lnTo>
                    <a:lnTo>
                      <a:pt x="50" y="17"/>
                    </a:lnTo>
                    <a:lnTo>
                      <a:pt x="38" y="4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49">
                <a:extLst>
                  <a:ext uri="{FF2B5EF4-FFF2-40B4-BE49-F238E27FC236}">
                    <a16:creationId xmlns:a16="http://schemas.microsoft.com/office/drawing/2014/main" xmlns="" id="{2C80174D-E7A5-45B2-AC37-0B10DFADD8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" y="2684"/>
                <a:ext cx="38" cy="36"/>
              </a:xfrm>
              <a:custGeom>
                <a:avLst/>
                <a:gdLst>
                  <a:gd name="T0" fmla="*/ 0 w 38"/>
                  <a:gd name="T1" fmla="*/ 24 h 36"/>
                  <a:gd name="T2" fmla="*/ 10 w 38"/>
                  <a:gd name="T3" fmla="*/ 0 h 36"/>
                  <a:gd name="T4" fmla="*/ 38 w 38"/>
                  <a:gd name="T5" fmla="*/ 12 h 36"/>
                  <a:gd name="T6" fmla="*/ 26 w 38"/>
                  <a:gd name="T7" fmla="*/ 36 h 36"/>
                  <a:gd name="T8" fmla="*/ 0 w 38"/>
                  <a:gd name="T9" fmla="*/ 2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6">
                    <a:moveTo>
                      <a:pt x="0" y="24"/>
                    </a:moveTo>
                    <a:lnTo>
                      <a:pt x="10" y="0"/>
                    </a:lnTo>
                    <a:lnTo>
                      <a:pt x="38" y="12"/>
                    </a:lnTo>
                    <a:lnTo>
                      <a:pt x="26" y="36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50">
                <a:extLst>
                  <a:ext uri="{FF2B5EF4-FFF2-40B4-BE49-F238E27FC236}">
                    <a16:creationId xmlns:a16="http://schemas.microsoft.com/office/drawing/2014/main" xmlns="" id="{40D291A2-5069-4A05-B6C9-2B6B526B1B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7" y="2660"/>
                <a:ext cx="47" cy="41"/>
              </a:xfrm>
              <a:custGeom>
                <a:avLst/>
                <a:gdLst>
                  <a:gd name="T0" fmla="*/ 0 w 47"/>
                  <a:gd name="T1" fmla="*/ 24 h 41"/>
                  <a:gd name="T2" fmla="*/ 9 w 47"/>
                  <a:gd name="T3" fmla="*/ 0 h 41"/>
                  <a:gd name="T4" fmla="*/ 47 w 47"/>
                  <a:gd name="T5" fmla="*/ 17 h 41"/>
                  <a:gd name="T6" fmla="*/ 35 w 47"/>
                  <a:gd name="T7" fmla="*/ 41 h 41"/>
                  <a:gd name="T8" fmla="*/ 0 w 47"/>
                  <a:gd name="T9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1">
                    <a:moveTo>
                      <a:pt x="0" y="24"/>
                    </a:moveTo>
                    <a:lnTo>
                      <a:pt x="9" y="0"/>
                    </a:lnTo>
                    <a:lnTo>
                      <a:pt x="47" y="17"/>
                    </a:lnTo>
                    <a:lnTo>
                      <a:pt x="35" y="4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51">
                <a:extLst>
                  <a:ext uri="{FF2B5EF4-FFF2-40B4-BE49-F238E27FC236}">
                    <a16:creationId xmlns:a16="http://schemas.microsoft.com/office/drawing/2014/main" xmlns="" id="{ED1D064E-C037-4C03-B3E3-E23E37B2A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9" y="2639"/>
                <a:ext cx="48" cy="40"/>
              </a:xfrm>
              <a:custGeom>
                <a:avLst/>
                <a:gdLst>
                  <a:gd name="T0" fmla="*/ 0 w 48"/>
                  <a:gd name="T1" fmla="*/ 24 h 40"/>
                  <a:gd name="T2" fmla="*/ 12 w 48"/>
                  <a:gd name="T3" fmla="*/ 0 h 40"/>
                  <a:gd name="T4" fmla="*/ 48 w 48"/>
                  <a:gd name="T5" fmla="*/ 16 h 40"/>
                  <a:gd name="T6" fmla="*/ 36 w 48"/>
                  <a:gd name="T7" fmla="*/ 40 h 40"/>
                  <a:gd name="T8" fmla="*/ 0 w 4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0">
                    <a:moveTo>
                      <a:pt x="0" y="24"/>
                    </a:moveTo>
                    <a:lnTo>
                      <a:pt x="12" y="0"/>
                    </a:lnTo>
                    <a:lnTo>
                      <a:pt x="48" y="16"/>
                    </a:lnTo>
                    <a:lnTo>
                      <a:pt x="36" y="4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52">
                <a:extLst>
                  <a:ext uri="{FF2B5EF4-FFF2-40B4-BE49-F238E27FC236}">
                    <a16:creationId xmlns:a16="http://schemas.microsoft.com/office/drawing/2014/main" xmlns="" id="{FB5CFE7E-08E0-4854-A3C7-356BFED8AC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2342"/>
                <a:ext cx="1014" cy="513"/>
              </a:xfrm>
              <a:custGeom>
                <a:avLst/>
                <a:gdLst>
                  <a:gd name="T0" fmla="*/ 28 w 1014"/>
                  <a:gd name="T1" fmla="*/ 0 h 513"/>
                  <a:gd name="T2" fmla="*/ 0 w 1014"/>
                  <a:gd name="T3" fmla="*/ 59 h 513"/>
                  <a:gd name="T4" fmla="*/ 988 w 1014"/>
                  <a:gd name="T5" fmla="*/ 513 h 513"/>
                  <a:gd name="T6" fmla="*/ 1014 w 1014"/>
                  <a:gd name="T7" fmla="*/ 451 h 513"/>
                  <a:gd name="T8" fmla="*/ 28 w 1014"/>
                  <a:gd name="T9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4" h="513">
                    <a:moveTo>
                      <a:pt x="28" y="0"/>
                    </a:moveTo>
                    <a:lnTo>
                      <a:pt x="0" y="59"/>
                    </a:lnTo>
                    <a:lnTo>
                      <a:pt x="988" y="513"/>
                    </a:lnTo>
                    <a:lnTo>
                      <a:pt x="1014" y="45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DB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53">
                <a:extLst>
                  <a:ext uri="{FF2B5EF4-FFF2-40B4-BE49-F238E27FC236}">
                    <a16:creationId xmlns:a16="http://schemas.microsoft.com/office/drawing/2014/main" xmlns="" id="{889928C7-FE00-41BE-8C40-0B9D2CE0B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2342"/>
                <a:ext cx="1014" cy="513"/>
              </a:xfrm>
              <a:custGeom>
                <a:avLst/>
                <a:gdLst>
                  <a:gd name="T0" fmla="*/ 28 w 1014"/>
                  <a:gd name="T1" fmla="*/ 0 h 513"/>
                  <a:gd name="T2" fmla="*/ 0 w 1014"/>
                  <a:gd name="T3" fmla="*/ 59 h 513"/>
                  <a:gd name="T4" fmla="*/ 988 w 1014"/>
                  <a:gd name="T5" fmla="*/ 513 h 513"/>
                  <a:gd name="T6" fmla="*/ 1014 w 1014"/>
                  <a:gd name="T7" fmla="*/ 451 h 513"/>
                  <a:gd name="T8" fmla="*/ 28 w 1014"/>
                  <a:gd name="T9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4" h="513">
                    <a:moveTo>
                      <a:pt x="28" y="0"/>
                    </a:moveTo>
                    <a:lnTo>
                      <a:pt x="0" y="59"/>
                    </a:lnTo>
                    <a:lnTo>
                      <a:pt x="988" y="513"/>
                    </a:lnTo>
                    <a:lnTo>
                      <a:pt x="1014" y="451"/>
                    </a:lnTo>
                    <a:lnTo>
                      <a:pt x="2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54">
                <a:extLst>
                  <a:ext uri="{FF2B5EF4-FFF2-40B4-BE49-F238E27FC236}">
                    <a16:creationId xmlns:a16="http://schemas.microsoft.com/office/drawing/2014/main" xmlns="" id="{2FBB9920-57CC-4138-A3C9-A200B2CB4F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3" y="2568"/>
                <a:ext cx="36" cy="33"/>
              </a:xfrm>
              <a:custGeom>
                <a:avLst/>
                <a:gdLst>
                  <a:gd name="T0" fmla="*/ 0 w 36"/>
                  <a:gd name="T1" fmla="*/ 23 h 33"/>
                  <a:gd name="T2" fmla="*/ 12 w 36"/>
                  <a:gd name="T3" fmla="*/ 0 h 33"/>
                  <a:gd name="T4" fmla="*/ 36 w 36"/>
                  <a:gd name="T5" fmla="*/ 9 h 33"/>
                  <a:gd name="T6" fmla="*/ 24 w 36"/>
                  <a:gd name="T7" fmla="*/ 33 h 33"/>
                  <a:gd name="T8" fmla="*/ 0 w 36"/>
                  <a:gd name="T9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3">
                    <a:moveTo>
                      <a:pt x="0" y="23"/>
                    </a:moveTo>
                    <a:lnTo>
                      <a:pt x="12" y="0"/>
                    </a:lnTo>
                    <a:lnTo>
                      <a:pt x="36" y="9"/>
                    </a:lnTo>
                    <a:lnTo>
                      <a:pt x="24" y="3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55">
                <a:extLst>
                  <a:ext uri="{FF2B5EF4-FFF2-40B4-BE49-F238E27FC236}">
                    <a16:creationId xmlns:a16="http://schemas.microsoft.com/office/drawing/2014/main" xmlns="" id="{B3707570-4696-413A-ACAE-A36625C4B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4" y="2579"/>
                <a:ext cx="26" cy="31"/>
              </a:xfrm>
              <a:custGeom>
                <a:avLst/>
                <a:gdLst>
                  <a:gd name="T0" fmla="*/ 0 w 26"/>
                  <a:gd name="T1" fmla="*/ 24 h 31"/>
                  <a:gd name="T2" fmla="*/ 10 w 26"/>
                  <a:gd name="T3" fmla="*/ 0 h 31"/>
                  <a:gd name="T4" fmla="*/ 26 w 26"/>
                  <a:gd name="T5" fmla="*/ 8 h 31"/>
                  <a:gd name="T6" fmla="*/ 17 w 26"/>
                  <a:gd name="T7" fmla="*/ 31 h 31"/>
                  <a:gd name="T8" fmla="*/ 0 w 26"/>
                  <a:gd name="T9" fmla="*/ 2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1">
                    <a:moveTo>
                      <a:pt x="0" y="24"/>
                    </a:moveTo>
                    <a:lnTo>
                      <a:pt x="10" y="0"/>
                    </a:lnTo>
                    <a:lnTo>
                      <a:pt x="26" y="8"/>
                    </a:lnTo>
                    <a:lnTo>
                      <a:pt x="17" y="3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56">
                <a:extLst>
                  <a:ext uri="{FF2B5EF4-FFF2-40B4-BE49-F238E27FC236}">
                    <a16:creationId xmlns:a16="http://schemas.microsoft.com/office/drawing/2014/main" xmlns="" id="{8D5E9000-1994-4D53-A77D-3312842924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8" y="2591"/>
                <a:ext cx="33" cy="34"/>
              </a:xfrm>
              <a:custGeom>
                <a:avLst/>
                <a:gdLst>
                  <a:gd name="T0" fmla="*/ 0 w 33"/>
                  <a:gd name="T1" fmla="*/ 24 h 34"/>
                  <a:gd name="T2" fmla="*/ 12 w 33"/>
                  <a:gd name="T3" fmla="*/ 0 h 34"/>
                  <a:gd name="T4" fmla="*/ 33 w 33"/>
                  <a:gd name="T5" fmla="*/ 10 h 34"/>
                  <a:gd name="T6" fmla="*/ 21 w 33"/>
                  <a:gd name="T7" fmla="*/ 34 h 34"/>
                  <a:gd name="T8" fmla="*/ 0 w 33"/>
                  <a:gd name="T9" fmla="*/ 2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4">
                    <a:moveTo>
                      <a:pt x="0" y="24"/>
                    </a:moveTo>
                    <a:lnTo>
                      <a:pt x="12" y="0"/>
                    </a:lnTo>
                    <a:lnTo>
                      <a:pt x="33" y="10"/>
                    </a:lnTo>
                    <a:lnTo>
                      <a:pt x="21" y="3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57">
                <a:extLst>
                  <a:ext uri="{FF2B5EF4-FFF2-40B4-BE49-F238E27FC236}">
                    <a16:creationId xmlns:a16="http://schemas.microsoft.com/office/drawing/2014/main" xmlns="" id="{BD4CA3DD-D6BD-43B6-85EB-0D0A02A938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7" y="2603"/>
                <a:ext cx="30" cy="36"/>
              </a:xfrm>
              <a:custGeom>
                <a:avLst/>
                <a:gdLst>
                  <a:gd name="T0" fmla="*/ 0 w 30"/>
                  <a:gd name="T1" fmla="*/ 24 h 36"/>
                  <a:gd name="T2" fmla="*/ 9 w 30"/>
                  <a:gd name="T3" fmla="*/ 0 h 36"/>
                  <a:gd name="T4" fmla="*/ 30 w 30"/>
                  <a:gd name="T5" fmla="*/ 10 h 36"/>
                  <a:gd name="T6" fmla="*/ 21 w 30"/>
                  <a:gd name="T7" fmla="*/ 36 h 36"/>
                  <a:gd name="T8" fmla="*/ 0 w 30"/>
                  <a:gd name="T9" fmla="*/ 2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6">
                    <a:moveTo>
                      <a:pt x="0" y="24"/>
                    </a:moveTo>
                    <a:lnTo>
                      <a:pt x="9" y="0"/>
                    </a:lnTo>
                    <a:lnTo>
                      <a:pt x="30" y="10"/>
                    </a:lnTo>
                    <a:lnTo>
                      <a:pt x="21" y="36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58">
                <a:extLst>
                  <a:ext uri="{FF2B5EF4-FFF2-40B4-BE49-F238E27FC236}">
                    <a16:creationId xmlns:a16="http://schemas.microsoft.com/office/drawing/2014/main" xmlns="" id="{AEA43A08-ACA2-4AB7-8A63-2DD16A415A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6" y="2439"/>
                <a:ext cx="49" cy="43"/>
              </a:xfrm>
              <a:custGeom>
                <a:avLst/>
                <a:gdLst>
                  <a:gd name="T0" fmla="*/ 0 w 49"/>
                  <a:gd name="T1" fmla="*/ 24 h 43"/>
                  <a:gd name="T2" fmla="*/ 11 w 49"/>
                  <a:gd name="T3" fmla="*/ 0 h 43"/>
                  <a:gd name="T4" fmla="*/ 49 w 49"/>
                  <a:gd name="T5" fmla="*/ 17 h 43"/>
                  <a:gd name="T6" fmla="*/ 38 w 49"/>
                  <a:gd name="T7" fmla="*/ 43 h 43"/>
                  <a:gd name="T8" fmla="*/ 0 w 49"/>
                  <a:gd name="T9" fmla="*/ 2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3">
                    <a:moveTo>
                      <a:pt x="0" y="24"/>
                    </a:moveTo>
                    <a:lnTo>
                      <a:pt x="11" y="0"/>
                    </a:lnTo>
                    <a:lnTo>
                      <a:pt x="49" y="17"/>
                    </a:lnTo>
                    <a:lnTo>
                      <a:pt x="38" y="43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59">
                <a:extLst>
                  <a:ext uri="{FF2B5EF4-FFF2-40B4-BE49-F238E27FC236}">
                    <a16:creationId xmlns:a16="http://schemas.microsoft.com/office/drawing/2014/main" xmlns="" id="{76DE2613-6C47-4F8B-84F0-B5B121219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8" y="2420"/>
                <a:ext cx="38" cy="38"/>
              </a:xfrm>
              <a:custGeom>
                <a:avLst/>
                <a:gdLst>
                  <a:gd name="T0" fmla="*/ 0 w 38"/>
                  <a:gd name="T1" fmla="*/ 24 h 38"/>
                  <a:gd name="T2" fmla="*/ 11 w 38"/>
                  <a:gd name="T3" fmla="*/ 0 h 38"/>
                  <a:gd name="T4" fmla="*/ 38 w 38"/>
                  <a:gd name="T5" fmla="*/ 12 h 38"/>
                  <a:gd name="T6" fmla="*/ 26 w 38"/>
                  <a:gd name="T7" fmla="*/ 38 h 38"/>
                  <a:gd name="T8" fmla="*/ 0 w 38"/>
                  <a:gd name="T9" fmla="*/ 2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8">
                    <a:moveTo>
                      <a:pt x="0" y="24"/>
                    </a:moveTo>
                    <a:lnTo>
                      <a:pt x="11" y="0"/>
                    </a:lnTo>
                    <a:lnTo>
                      <a:pt x="38" y="12"/>
                    </a:lnTo>
                    <a:lnTo>
                      <a:pt x="26" y="3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0">
                <a:extLst>
                  <a:ext uri="{FF2B5EF4-FFF2-40B4-BE49-F238E27FC236}">
                    <a16:creationId xmlns:a16="http://schemas.microsoft.com/office/drawing/2014/main" xmlns="" id="{657BE6ED-386A-4F76-9EB0-2D44755247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5" y="2397"/>
                <a:ext cx="48" cy="40"/>
              </a:xfrm>
              <a:custGeom>
                <a:avLst/>
                <a:gdLst>
                  <a:gd name="T0" fmla="*/ 0 w 48"/>
                  <a:gd name="T1" fmla="*/ 23 h 40"/>
                  <a:gd name="T2" fmla="*/ 12 w 48"/>
                  <a:gd name="T3" fmla="*/ 0 h 40"/>
                  <a:gd name="T4" fmla="*/ 48 w 48"/>
                  <a:gd name="T5" fmla="*/ 16 h 40"/>
                  <a:gd name="T6" fmla="*/ 36 w 48"/>
                  <a:gd name="T7" fmla="*/ 40 h 40"/>
                  <a:gd name="T8" fmla="*/ 0 w 48"/>
                  <a:gd name="T9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0">
                    <a:moveTo>
                      <a:pt x="0" y="23"/>
                    </a:moveTo>
                    <a:lnTo>
                      <a:pt x="12" y="0"/>
                    </a:lnTo>
                    <a:lnTo>
                      <a:pt x="48" y="16"/>
                    </a:lnTo>
                    <a:lnTo>
                      <a:pt x="36" y="4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1">
                <a:extLst>
                  <a:ext uri="{FF2B5EF4-FFF2-40B4-BE49-F238E27FC236}">
                    <a16:creationId xmlns:a16="http://schemas.microsoft.com/office/drawing/2014/main" xmlns="" id="{66932AE5-5B98-4ECB-AF1E-3C42F8A99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8" y="2375"/>
                <a:ext cx="47" cy="43"/>
              </a:xfrm>
              <a:custGeom>
                <a:avLst/>
                <a:gdLst>
                  <a:gd name="T0" fmla="*/ 0 w 47"/>
                  <a:gd name="T1" fmla="*/ 26 h 43"/>
                  <a:gd name="T2" fmla="*/ 12 w 47"/>
                  <a:gd name="T3" fmla="*/ 0 h 43"/>
                  <a:gd name="T4" fmla="*/ 47 w 47"/>
                  <a:gd name="T5" fmla="*/ 17 h 43"/>
                  <a:gd name="T6" fmla="*/ 35 w 47"/>
                  <a:gd name="T7" fmla="*/ 43 h 43"/>
                  <a:gd name="T8" fmla="*/ 0 w 47"/>
                  <a:gd name="T9" fmla="*/ 26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3">
                    <a:moveTo>
                      <a:pt x="0" y="26"/>
                    </a:moveTo>
                    <a:lnTo>
                      <a:pt x="12" y="0"/>
                    </a:lnTo>
                    <a:lnTo>
                      <a:pt x="47" y="17"/>
                    </a:lnTo>
                    <a:lnTo>
                      <a:pt x="35" y="43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2">
                <a:extLst>
                  <a:ext uri="{FF2B5EF4-FFF2-40B4-BE49-F238E27FC236}">
                    <a16:creationId xmlns:a16="http://schemas.microsoft.com/office/drawing/2014/main" xmlns="" id="{836ED7EC-AEBA-4247-BF77-686B3B314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1" y="2762"/>
                <a:ext cx="47" cy="41"/>
              </a:xfrm>
              <a:custGeom>
                <a:avLst/>
                <a:gdLst>
                  <a:gd name="T0" fmla="*/ 0 w 47"/>
                  <a:gd name="T1" fmla="*/ 24 h 41"/>
                  <a:gd name="T2" fmla="*/ 9 w 47"/>
                  <a:gd name="T3" fmla="*/ 0 h 41"/>
                  <a:gd name="T4" fmla="*/ 47 w 47"/>
                  <a:gd name="T5" fmla="*/ 17 h 41"/>
                  <a:gd name="T6" fmla="*/ 38 w 47"/>
                  <a:gd name="T7" fmla="*/ 41 h 41"/>
                  <a:gd name="T8" fmla="*/ 0 w 47"/>
                  <a:gd name="T9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1">
                    <a:moveTo>
                      <a:pt x="0" y="24"/>
                    </a:moveTo>
                    <a:lnTo>
                      <a:pt x="9" y="0"/>
                    </a:lnTo>
                    <a:lnTo>
                      <a:pt x="47" y="17"/>
                    </a:lnTo>
                    <a:lnTo>
                      <a:pt x="38" y="4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3">
                <a:extLst>
                  <a:ext uri="{FF2B5EF4-FFF2-40B4-BE49-F238E27FC236}">
                    <a16:creationId xmlns:a16="http://schemas.microsoft.com/office/drawing/2014/main" xmlns="" id="{F0ACDBD0-DFFA-4219-800A-37E609424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1" y="2743"/>
                <a:ext cx="38" cy="38"/>
              </a:xfrm>
              <a:custGeom>
                <a:avLst/>
                <a:gdLst>
                  <a:gd name="T0" fmla="*/ 0 w 38"/>
                  <a:gd name="T1" fmla="*/ 24 h 38"/>
                  <a:gd name="T2" fmla="*/ 11 w 38"/>
                  <a:gd name="T3" fmla="*/ 0 h 38"/>
                  <a:gd name="T4" fmla="*/ 38 w 38"/>
                  <a:gd name="T5" fmla="*/ 12 h 38"/>
                  <a:gd name="T6" fmla="*/ 28 w 38"/>
                  <a:gd name="T7" fmla="*/ 38 h 38"/>
                  <a:gd name="T8" fmla="*/ 0 w 38"/>
                  <a:gd name="T9" fmla="*/ 2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8">
                    <a:moveTo>
                      <a:pt x="0" y="24"/>
                    </a:moveTo>
                    <a:lnTo>
                      <a:pt x="11" y="0"/>
                    </a:lnTo>
                    <a:lnTo>
                      <a:pt x="38" y="12"/>
                    </a:lnTo>
                    <a:lnTo>
                      <a:pt x="28" y="3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4">
                <a:extLst>
                  <a:ext uri="{FF2B5EF4-FFF2-40B4-BE49-F238E27FC236}">
                    <a16:creationId xmlns:a16="http://schemas.microsoft.com/office/drawing/2014/main" xmlns="" id="{9022B8DB-BF52-4B0F-83C7-ADF62A8DD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8" y="2720"/>
                <a:ext cx="48" cy="40"/>
              </a:xfrm>
              <a:custGeom>
                <a:avLst/>
                <a:gdLst>
                  <a:gd name="T0" fmla="*/ 0 w 48"/>
                  <a:gd name="T1" fmla="*/ 23 h 40"/>
                  <a:gd name="T2" fmla="*/ 12 w 48"/>
                  <a:gd name="T3" fmla="*/ 0 h 40"/>
                  <a:gd name="T4" fmla="*/ 48 w 48"/>
                  <a:gd name="T5" fmla="*/ 16 h 40"/>
                  <a:gd name="T6" fmla="*/ 38 w 48"/>
                  <a:gd name="T7" fmla="*/ 40 h 40"/>
                  <a:gd name="T8" fmla="*/ 0 w 48"/>
                  <a:gd name="T9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0">
                    <a:moveTo>
                      <a:pt x="0" y="23"/>
                    </a:moveTo>
                    <a:lnTo>
                      <a:pt x="12" y="0"/>
                    </a:lnTo>
                    <a:lnTo>
                      <a:pt x="48" y="16"/>
                    </a:lnTo>
                    <a:lnTo>
                      <a:pt x="38" y="4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65">
                <a:extLst>
                  <a:ext uri="{FF2B5EF4-FFF2-40B4-BE49-F238E27FC236}">
                    <a16:creationId xmlns:a16="http://schemas.microsoft.com/office/drawing/2014/main" xmlns="" id="{131574E3-821C-4EB8-9585-00B05B0746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3" y="2698"/>
                <a:ext cx="48" cy="41"/>
              </a:xfrm>
              <a:custGeom>
                <a:avLst/>
                <a:gdLst>
                  <a:gd name="T0" fmla="*/ 0 w 48"/>
                  <a:gd name="T1" fmla="*/ 24 h 41"/>
                  <a:gd name="T2" fmla="*/ 10 w 48"/>
                  <a:gd name="T3" fmla="*/ 0 h 41"/>
                  <a:gd name="T4" fmla="*/ 48 w 48"/>
                  <a:gd name="T5" fmla="*/ 17 h 41"/>
                  <a:gd name="T6" fmla="*/ 36 w 48"/>
                  <a:gd name="T7" fmla="*/ 41 h 41"/>
                  <a:gd name="T8" fmla="*/ 0 w 48"/>
                  <a:gd name="T9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1">
                    <a:moveTo>
                      <a:pt x="0" y="24"/>
                    </a:moveTo>
                    <a:lnTo>
                      <a:pt x="10" y="0"/>
                    </a:lnTo>
                    <a:lnTo>
                      <a:pt x="48" y="17"/>
                    </a:lnTo>
                    <a:lnTo>
                      <a:pt x="36" y="4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6">
                <a:extLst>
                  <a:ext uri="{FF2B5EF4-FFF2-40B4-BE49-F238E27FC236}">
                    <a16:creationId xmlns:a16="http://schemas.microsoft.com/office/drawing/2014/main" xmlns="" id="{455A7FFA-F972-4A2D-9FD1-7BE9AA8F1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7" y="2627"/>
                <a:ext cx="34" cy="33"/>
              </a:xfrm>
              <a:custGeom>
                <a:avLst/>
                <a:gdLst>
                  <a:gd name="T0" fmla="*/ 0 w 34"/>
                  <a:gd name="T1" fmla="*/ 24 h 33"/>
                  <a:gd name="T2" fmla="*/ 12 w 34"/>
                  <a:gd name="T3" fmla="*/ 0 h 33"/>
                  <a:gd name="T4" fmla="*/ 34 w 34"/>
                  <a:gd name="T5" fmla="*/ 9 h 33"/>
                  <a:gd name="T6" fmla="*/ 22 w 34"/>
                  <a:gd name="T7" fmla="*/ 33 h 33"/>
                  <a:gd name="T8" fmla="*/ 0 w 34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3">
                    <a:moveTo>
                      <a:pt x="0" y="24"/>
                    </a:moveTo>
                    <a:lnTo>
                      <a:pt x="12" y="0"/>
                    </a:lnTo>
                    <a:lnTo>
                      <a:pt x="34" y="9"/>
                    </a:lnTo>
                    <a:lnTo>
                      <a:pt x="22" y="33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7">
                <a:extLst>
                  <a:ext uri="{FF2B5EF4-FFF2-40B4-BE49-F238E27FC236}">
                    <a16:creationId xmlns:a16="http://schemas.microsoft.com/office/drawing/2014/main" xmlns="" id="{A329A8DE-2956-4B11-8B57-FF86184A6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6" y="2639"/>
                <a:ext cx="28" cy="33"/>
              </a:xfrm>
              <a:custGeom>
                <a:avLst/>
                <a:gdLst>
                  <a:gd name="T0" fmla="*/ 0 w 28"/>
                  <a:gd name="T1" fmla="*/ 24 h 33"/>
                  <a:gd name="T2" fmla="*/ 12 w 28"/>
                  <a:gd name="T3" fmla="*/ 0 h 33"/>
                  <a:gd name="T4" fmla="*/ 28 w 28"/>
                  <a:gd name="T5" fmla="*/ 7 h 33"/>
                  <a:gd name="T6" fmla="*/ 16 w 28"/>
                  <a:gd name="T7" fmla="*/ 33 h 33"/>
                  <a:gd name="T8" fmla="*/ 0 w 28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3">
                    <a:moveTo>
                      <a:pt x="0" y="24"/>
                    </a:moveTo>
                    <a:lnTo>
                      <a:pt x="12" y="0"/>
                    </a:lnTo>
                    <a:lnTo>
                      <a:pt x="28" y="7"/>
                    </a:lnTo>
                    <a:lnTo>
                      <a:pt x="16" y="33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8">
                <a:extLst>
                  <a:ext uri="{FF2B5EF4-FFF2-40B4-BE49-F238E27FC236}">
                    <a16:creationId xmlns:a16="http://schemas.microsoft.com/office/drawing/2014/main" xmlns="" id="{6D161FF6-BD75-4349-9A3C-34D39637B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2" y="2651"/>
                <a:ext cx="31" cy="35"/>
              </a:xfrm>
              <a:custGeom>
                <a:avLst/>
                <a:gdLst>
                  <a:gd name="T0" fmla="*/ 0 w 31"/>
                  <a:gd name="T1" fmla="*/ 24 h 35"/>
                  <a:gd name="T2" fmla="*/ 9 w 31"/>
                  <a:gd name="T3" fmla="*/ 0 h 35"/>
                  <a:gd name="T4" fmla="*/ 31 w 31"/>
                  <a:gd name="T5" fmla="*/ 9 h 35"/>
                  <a:gd name="T6" fmla="*/ 21 w 31"/>
                  <a:gd name="T7" fmla="*/ 35 h 35"/>
                  <a:gd name="T8" fmla="*/ 0 w 31"/>
                  <a:gd name="T9" fmla="*/ 2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5">
                    <a:moveTo>
                      <a:pt x="0" y="24"/>
                    </a:moveTo>
                    <a:lnTo>
                      <a:pt x="9" y="0"/>
                    </a:lnTo>
                    <a:lnTo>
                      <a:pt x="31" y="9"/>
                    </a:lnTo>
                    <a:lnTo>
                      <a:pt x="21" y="35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9">
                <a:extLst>
                  <a:ext uri="{FF2B5EF4-FFF2-40B4-BE49-F238E27FC236}">
                    <a16:creationId xmlns:a16="http://schemas.microsoft.com/office/drawing/2014/main" xmlns="" id="{1F535313-35D1-463E-BEE9-4C1415D84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8" y="2665"/>
                <a:ext cx="33" cy="33"/>
              </a:xfrm>
              <a:custGeom>
                <a:avLst/>
                <a:gdLst>
                  <a:gd name="T0" fmla="*/ 0 w 33"/>
                  <a:gd name="T1" fmla="*/ 24 h 33"/>
                  <a:gd name="T2" fmla="*/ 12 w 33"/>
                  <a:gd name="T3" fmla="*/ 0 h 33"/>
                  <a:gd name="T4" fmla="*/ 33 w 33"/>
                  <a:gd name="T5" fmla="*/ 10 h 33"/>
                  <a:gd name="T6" fmla="*/ 21 w 33"/>
                  <a:gd name="T7" fmla="*/ 33 h 33"/>
                  <a:gd name="T8" fmla="*/ 0 w 33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0" y="24"/>
                    </a:moveTo>
                    <a:lnTo>
                      <a:pt x="12" y="0"/>
                    </a:lnTo>
                    <a:lnTo>
                      <a:pt x="33" y="10"/>
                    </a:lnTo>
                    <a:lnTo>
                      <a:pt x="21" y="33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70">
                <a:extLst>
                  <a:ext uri="{FF2B5EF4-FFF2-40B4-BE49-F238E27FC236}">
                    <a16:creationId xmlns:a16="http://schemas.microsoft.com/office/drawing/2014/main" xmlns="" id="{BDA353F7-E8CD-4961-B58E-B191A2CF6C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9" y="2499"/>
                <a:ext cx="48" cy="40"/>
              </a:xfrm>
              <a:custGeom>
                <a:avLst/>
                <a:gdLst>
                  <a:gd name="T0" fmla="*/ 0 w 48"/>
                  <a:gd name="T1" fmla="*/ 23 h 40"/>
                  <a:gd name="T2" fmla="*/ 10 w 48"/>
                  <a:gd name="T3" fmla="*/ 0 h 40"/>
                  <a:gd name="T4" fmla="*/ 48 w 48"/>
                  <a:gd name="T5" fmla="*/ 16 h 40"/>
                  <a:gd name="T6" fmla="*/ 38 w 48"/>
                  <a:gd name="T7" fmla="*/ 40 h 40"/>
                  <a:gd name="T8" fmla="*/ 0 w 48"/>
                  <a:gd name="T9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0">
                    <a:moveTo>
                      <a:pt x="0" y="23"/>
                    </a:moveTo>
                    <a:lnTo>
                      <a:pt x="10" y="0"/>
                    </a:lnTo>
                    <a:lnTo>
                      <a:pt x="48" y="16"/>
                    </a:lnTo>
                    <a:lnTo>
                      <a:pt x="38" y="4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71">
                <a:extLst>
                  <a:ext uri="{FF2B5EF4-FFF2-40B4-BE49-F238E27FC236}">
                    <a16:creationId xmlns:a16="http://schemas.microsoft.com/office/drawing/2014/main" xmlns="" id="{EA2E0A48-7D75-40F6-B85F-6F3EE0645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9" y="2480"/>
                <a:ext cx="40" cy="38"/>
              </a:xfrm>
              <a:custGeom>
                <a:avLst/>
                <a:gdLst>
                  <a:gd name="T0" fmla="*/ 0 w 40"/>
                  <a:gd name="T1" fmla="*/ 26 h 38"/>
                  <a:gd name="T2" fmla="*/ 12 w 40"/>
                  <a:gd name="T3" fmla="*/ 0 h 38"/>
                  <a:gd name="T4" fmla="*/ 40 w 40"/>
                  <a:gd name="T5" fmla="*/ 14 h 38"/>
                  <a:gd name="T6" fmla="*/ 29 w 40"/>
                  <a:gd name="T7" fmla="*/ 38 h 38"/>
                  <a:gd name="T8" fmla="*/ 0 w 40"/>
                  <a:gd name="T9" fmla="*/ 2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8">
                    <a:moveTo>
                      <a:pt x="0" y="26"/>
                    </a:moveTo>
                    <a:lnTo>
                      <a:pt x="12" y="0"/>
                    </a:lnTo>
                    <a:lnTo>
                      <a:pt x="40" y="14"/>
                    </a:lnTo>
                    <a:lnTo>
                      <a:pt x="29" y="38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72">
                <a:extLst>
                  <a:ext uri="{FF2B5EF4-FFF2-40B4-BE49-F238E27FC236}">
                    <a16:creationId xmlns:a16="http://schemas.microsoft.com/office/drawing/2014/main" xmlns="" id="{6EE41ADE-7F3D-49E3-9C21-4005200C6E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7" y="2458"/>
                <a:ext cx="47" cy="41"/>
              </a:xfrm>
              <a:custGeom>
                <a:avLst/>
                <a:gdLst>
                  <a:gd name="T0" fmla="*/ 0 w 47"/>
                  <a:gd name="T1" fmla="*/ 24 h 41"/>
                  <a:gd name="T2" fmla="*/ 12 w 47"/>
                  <a:gd name="T3" fmla="*/ 0 h 41"/>
                  <a:gd name="T4" fmla="*/ 47 w 47"/>
                  <a:gd name="T5" fmla="*/ 17 h 41"/>
                  <a:gd name="T6" fmla="*/ 38 w 47"/>
                  <a:gd name="T7" fmla="*/ 41 h 41"/>
                  <a:gd name="T8" fmla="*/ 0 w 47"/>
                  <a:gd name="T9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1">
                    <a:moveTo>
                      <a:pt x="0" y="24"/>
                    </a:moveTo>
                    <a:lnTo>
                      <a:pt x="12" y="0"/>
                    </a:lnTo>
                    <a:lnTo>
                      <a:pt x="47" y="17"/>
                    </a:lnTo>
                    <a:lnTo>
                      <a:pt x="38" y="4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73">
                <a:extLst>
                  <a:ext uri="{FF2B5EF4-FFF2-40B4-BE49-F238E27FC236}">
                    <a16:creationId xmlns:a16="http://schemas.microsoft.com/office/drawing/2014/main" xmlns="" id="{5AEC64A9-0EFC-4AB1-9AB3-DC93A40132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2" y="2437"/>
                <a:ext cx="45" cy="40"/>
              </a:xfrm>
              <a:custGeom>
                <a:avLst/>
                <a:gdLst>
                  <a:gd name="T0" fmla="*/ 0 w 45"/>
                  <a:gd name="T1" fmla="*/ 24 h 40"/>
                  <a:gd name="T2" fmla="*/ 9 w 45"/>
                  <a:gd name="T3" fmla="*/ 0 h 40"/>
                  <a:gd name="T4" fmla="*/ 45 w 45"/>
                  <a:gd name="T5" fmla="*/ 17 h 40"/>
                  <a:gd name="T6" fmla="*/ 35 w 45"/>
                  <a:gd name="T7" fmla="*/ 40 h 40"/>
                  <a:gd name="T8" fmla="*/ 0 w 45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0">
                    <a:moveTo>
                      <a:pt x="0" y="24"/>
                    </a:moveTo>
                    <a:lnTo>
                      <a:pt x="9" y="0"/>
                    </a:lnTo>
                    <a:lnTo>
                      <a:pt x="45" y="17"/>
                    </a:lnTo>
                    <a:lnTo>
                      <a:pt x="35" y="4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74">
                <a:extLst>
                  <a:ext uri="{FF2B5EF4-FFF2-40B4-BE49-F238E27FC236}">
                    <a16:creationId xmlns:a16="http://schemas.microsoft.com/office/drawing/2014/main" xmlns="" id="{3A4921DE-4D2C-4633-8C64-77B911BAD0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2" y="2822"/>
                <a:ext cx="50" cy="43"/>
              </a:xfrm>
              <a:custGeom>
                <a:avLst/>
                <a:gdLst>
                  <a:gd name="T0" fmla="*/ 0 w 50"/>
                  <a:gd name="T1" fmla="*/ 24 h 43"/>
                  <a:gd name="T2" fmla="*/ 12 w 50"/>
                  <a:gd name="T3" fmla="*/ 0 h 43"/>
                  <a:gd name="T4" fmla="*/ 50 w 50"/>
                  <a:gd name="T5" fmla="*/ 19 h 43"/>
                  <a:gd name="T6" fmla="*/ 38 w 50"/>
                  <a:gd name="T7" fmla="*/ 43 h 43"/>
                  <a:gd name="T8" fmla="*/ 0 w 50"/>
                  <a:gd name="T9" fmla="*/ 2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3">
                    <a:moveTo>
                      <a:pt x="0" y="24"/>
                    </a:moveTo>
                    <a:lnTo>
                      <a:pt x="12" y="0"/>
                    </a:lnTo>
                    <a:lnTo>
                      <a:pt x="50" y="19"/>
                    </a:lnTo>
                    <a:lnTo>
                      <a:pt x="38" y="43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75">
                <a:extLst>
                  <a:ext uri="{FF2B5EF4-FFF2-40B4-BE49-F238E27FC236}">
                    <a16:creationId xmlns:a16="http://schemas.microsoft.com/office/drawing/2014/main" xmlns="" id="{044A912B-267F-4562-892B-C86198968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4" y="2803"/>
                <a:ext cx="38" cy="38"/>
              </a:xfrm>
              <a:custGeom>
                <a:avLst/>
                <a:gdLst>
                  <a:gd name="T0" fmla="*/ 0 w 38"/>
                  <a:gd name="T1" fmla="*/ 24 h 38"/>
                  <a:gd name="T2" fmla="*/ 10 w 38"/>
                  <a:gd name="T3" fmla="*/ 0 h 38"/>
                  <a:gd name="T4" fmla="*/ 38 w 38"/>
                  <a:gd name="T5" fmla="*/ 12 h 38"/>
                  <a:gd name="T6" fmla="*/ 27 w 38"/>
                  <a:gd name="T7" fmla="*/ 38 h 38"/>
                  <a:gd name="T8" fmla="*/ 0 w 38"/>
                  <a:gd name="T9" fmla="*/ 2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8">
                    <a:moveTo>
                      <a:pt x="0" y="24"/>
                    </a:moveTo>
                    <a:lnTo>
                      <a:pt x="10" y="0"/>
                    </a:lnTo>
                    <a:lnTo>
                      <a:pt x="38" y="12"/>
                    </a:lnTo>
                    <a:lnTo>
                      <a:pt x="27" y="3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76">
                <a:extLst>
                  <a:ext uri="{FF2B5EF4-FFF2-40B4-BE49-F238E27FC236}">
                    <a16:creationId xmlns:a16="http://schemas.microsoft.com/office/drawing/2014/main" xmlns="" id="{FACB952D-10EB-4AE4-8A32-72B03F3969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2" y="2779"/>
                <a:ext cx="48" cy="40"/>
              </a:xfrm>
              <a:custGeom>
                <a:avLst/>
                <a:gdLst>
                  <a:gd name="T0" fmla="*/ 0 w 48"/>
                  <a:gd name="T1" fmla="*/ 24 h 40"/>
                  <a:gd name="T2" fmla="*/ 10 w 48"/>
                  <a:gd name="T3" fmla="*/ 0 h 40"/>
                  <a:gd name="T4" fmla="*/ 48 w 48"/>
                  <a:gd name="T5" fmla="*/ 17 h 40"/>
                  <a:gd name="T6" fmla="*/ 36 w 48"/>
                  <a:gd name="T7" fmla="*/ 40 h 40"/>
                  <a:gd name="T8" fmla="*/ 0 w 4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0">
                    <a:moveTo>
                      <a:pt x="0" y="24"/>
                    </a:moveTo>
                    <a:lnTo>
                      <a:pt x="10" y="0"/>
                    </a:lnTo>
                    <a:lnTo>
                      <a:pt x="48" y="17"/>
                    </a:lnTo>
                    <a:lnTo>
                      <a:pt x="36" y="4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77">
                <a:extLst>
                  <a:ext uri="{FF2B5EF4-FFF2-40B4-BE49-F238E27FC236}">
                    <a16:creationId xmlns:a16="http://schemas.microsoft.com/office/drawing/2014/main" xmlns="" id="{ABEC6A4A-593A-4272-A11D-F1FD91DED9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5" y="2758"/>
                <a:ext cx="47" cy="42"/>
              </a:xfrm>
              <a:custGeom>
                <a:avLst/>
                <a:gdLst>
                  <a:gd name="T0" fmla="*/ 0 w 47"/>
                  <a:gd name="T1" fmla="*/ 26 h 42"/>
                  <a:gd name="T2" fmla="*/ 12 w 47"/>
                  <a:gd name="T3" fmla="*/ 0 h 42"/>
                  <a:gd name="T4" fmla="*/ 47 w 47"/>
                  <a:gd name="T5" fmla="*/ 16 h 42"/>
                  <a:gd name="T6" fmla="*/ 35 w 47"/>
                  <a:gd name="T7" fmla="*/ 42 h 42"/>
                  <a:gd name="T8" fmla="*/ 0 w 47"/>
                  <a:gd name="T9" fmla="*/ 2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2">
                    <a:moveTo>
                      <a:pt x="0" y="26"/>
                    </a:moveTo>
                    <a:lnTo>
                      <a:pt x="12" y="0"/>
                    </a:lnTo>
                    <a:lnTo>
                      <a:pt x="47" y="16"/>
                    </a:lnTo>
                    <a:lnTo>
                      <a:pt x="35" y="42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78">
                <a:extLst>
                  <a:ext uri="{FF2B5EF4-FFF2-40B4-BE49-F238E27FC236}">
                    <a16:creationId xmlns:a16="http://schemas.microsoft.com/office/drawing/2014/main" xmlns="" id="{11FCD790-5E08-4C10-94DD-CF4F1A31D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2461"/>
                <a:ext cx="1012" cy="513"/>
              </a:xfrm>
              <a:custGeom>
                <a:avLst/>
                <a:gdLst>
                  <a:gd name="T0" fmla="*/ 27 w 1012"/>
                  <a:gd name="T1" fmla="*/ 0 h 513"/>
                  <a:gd name="T2" fmla="*/ 0 w 1012"/>
                  <a:gd name="T3" fmla="*/ 61 h 513"/>
                  <a:gd name="T4" fmla="*/ 986 w 1012"/>
                  <a:gd name="T5" fmla="*/ 513 h 513"/>
                  <a:gd name="T6" fmla="*/ 1012 w 1012"/>
                  <a:gd name="T7" fmla="*/ 451 h 513"/>
                  <a:gd name="T8" fmla="*/ 27 w 1012"/>
                  <a:gd name="T9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2" h="513">
                    <a:moveTo>
                      <a:pt x="27" y="0"/>
                    </a:moveTo>
                    <a:lnTo>
                      <a:pt x="0" y="61"/>
                    </a:lnTo>
                    <a:lnTo>
                      <a:pt x="986" y="513"/>
                    </a:lnTo>
                    <a:lnTo>
                      <a:pt x="1012" y="451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DB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79">
                <a:extLst>
                  <a:ext uri="{FF2B5EF4-FFF2-40B4-BE49-F238E27FC236}">
                    <a16:creationId xmlns:a16="http://schemas.microsoft.com/office/drawing/2014/main" xmlns="" id="{9D7A6CCE-2B0E-45D0-B726-D011F6CD0F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2461"/>
                <a:ext cx="1012" cy="513"/>
              </a:xfrm>
              <a:custGeom>
                <a:avLst/>
                <a:gdLst>
                  <a:gd name="T0" fmla="*/ 27 w 1012"/>
                  <a:gd name="T1" fmla="*/ 0 h 513"/>
                  <a:gd name="T2" fmla="*/ 0 w 1012"/>
                  <a:gd name="T3" fmla="*/ 61 h 513"/>
                  <a:gd name="T4" fmla="*/ 986 w 1012"/>
                  <a:gd name="T5" fmla="*/ 513 h 513"/>
                  <a:gd name="T6" fmla="*/ 1012 w 1012"/>
                  <a:gd name="T7" fmla="*/ 451 h 513"/>
                  <a:gd name="T8" fmla="*/ 27 w 1012"/>
                  <a:gd name="T9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2" h="513">
                    <a:moveTo>
                      <a:pt x="27" y="0"/>
                    </a:moveTo>
                    <a:lnTo>
                      <a:pt x="0" y="61"/>
                    </a:lnTo>
                    <a:lnTo>
                      <a:pt x="986" y="513"/>
                    </a:lnTo>
                    <a:lnTo>
                      <a:pt x="1012" y="451"/>
                    </a:lnTo>
                    <a:lnTo>
                      <a:pt x="2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80">
                <a:extLst>
                  <a:ext uri="{FF2B5EF4-FFF2-40B4-BE49-F238E27FC236}">
                    <a16:creationId xmlns:a16="http://schemas.microsoft.com/office/drawing/2014/main" xmlns="" id="{A7723500-CF08-4D1F-A4C3-AC854AEBE7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9" y="2686"/>
                <a:ext cx="33" cy="34"/>
              </a:xfrm>
              <a:custGeom>
                <a:avLst/>
                <a:gdLst>
                  <a:gd name="T0" fmla="*/ 0 w 33"/>
                  <a:gd name="T1" fmla="*/ 24 h 34"/>
                  <a:gd name="T2" fmla="*/ 12 w 33"/>
                  <a:gd name="T3" fmla="*/ 0 h 34"/>
                  <a:gd name="T4" fmla="*/ 33 w 33"/>
                  <a:gd name="T5" fmla="*/ 10 h 34"/>
                  <a:gd name="T6" fmla="*/ 24 w 33"/>
                  <a:gd name="T7" fmla="*/ 34 h 34"/>
                  <a:gd name="T8" fmla="*/ 0 w 33"/>
                  <a:gd name="T9" fmla="*/ 2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4">
                    <a:moveTo>
                      <a:pt x="0" y="24"/>
                    </a:moveTo>
                    <a:lnTo>
                      <a:pt x="12" y="0"/>
                    </a:lnTo>
                    <a:lnTo>
                      <a:pt x="33" y="10"/>
                    </a:lnTo>
                    <a:lnTo>
                      <a:pt x="24" y="3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81">
                <a:extLst>
                  <a:ext uri="{FF2B5EF4-FFF2-40B4-BE49-F238E27FC236}">
                    <a16:creationId xmlns:a16="http://schemas.microsoft.com/office/drawing/2014/main" xmlns="" id="{68D1A304-0CAB-4D89-AB8E-CAE509F6B3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0" y="2701"/>
                <a:ext cx="26" cy="31"/>
              </a:xfrm>
              <a:custGeom>
                <a:avLst/>
                <a:gdLst>
                  <a:gd name="T0" fmla="*/ 0 w 26"/>
                  <a:gd name="T1" fmla="*/ 23 h 31"/>
                  <a:gd name="T2" fmla="*/ 9 w 26"/>
                  <a:gd name="T3" fmla="*/ 0 h 31"/>
                  <a:gd name="T4" fmla="*/ 26 w 26"/>
                  <a:gd name="T5" fmla="*/ 7 h 31"/>
                  <a:gd name="T6" fmla="*/ 16 w 26"/>
                  <a:gd name="T7" fmla="*/ 31 h 31"/>
                  <a:gd name="T8" fmla="*/ 0 w 26"/>
                  <a:gd name="T9" fmla="*/ 2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1">
                    <a:moveTo>
                      <a:pt x="0" y="23"/>
                    </a:moveTo>
                    <a:lnTo>
                      <a:pt x="9" y="0"/>
                    </a:lnTo>
                    <a:lnTo>
                      <a:pt x="26" y="7"/>
                    </a:lnTo>
                    <a:lnTo>
                      <a:pt x="16" y="31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82">
                <a:extLst>
                  <a:ext uri="{FF2B5EF4-FFF2-40B4-BE49-F238E27FC236}">
                    <a16:creationId xmlns:a16="http://schemas.microsoft.com/office/drawing/2014/main" xmlns="" id="{DB44190F-D098-4F9D-80DD-5C9C0D0882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3" y="2710"/>
                <a:ext cx="34" cy="36"/>
              </a:xfrm>
              <a:custGeom>
                <a:avLst/>
                <a:gdLst>
                  <a:gd name="T0" fmla="*/ 0 w 34"/>
                  <a:gd name="T1" fmla="*/ 26 h 36"/>
                  <a:gd name="T2" fmla="*/ 12 w 34"/>
                  <a:gd name="T3" fmla="*/ 0 h 36"/>
                  <a:gd name="T4" fmla="*/ 34 w 34"/>
                  <a:gd name="T5" fmla="*/ 12 h 36"/>
                  <a:gd name="T6" fmla="*/ 22 w 34"/>
                  <a:gd name="T7" fmla="*/ 36 h 36"/>
                  <a:gd name="T8" fmla="*/ 0 w 34"/>
                  <a:gd name="T9" fmla="*/ 2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6">
                    <a:moveTo>
                      <a:pt x="0" y="26"/>
                    </a:moveTo>
                    <a:lnTo>
                      <a:pt x="12" y="0"/>
                    </a:lnTo>
                    <a:lnTo>
                      <a:pt x="34" y="12"/>
                    </a:lnTo>
                    <a:lnTo>
                      <a:pt x="22" y="3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83">
                <a:extLst>
                  <a:ext uri="{FF2B5EF4-FFF2-40B4-BE49-F238E27FC236}">
                    <a16:creationId xmlns:a16="http://schemas.microsoft.com/office/drawing/2014/main" xmlns="" id="{596384F8-8524-46CD-B16F-29BA098604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0" y="2724"/>
                <a:ext cx="33" cy="34"/>
              </a:xfrm>
              <a:custGeom>
                <a:avLst/>
                <a:gdLst>
                  <a:gd name="T0" fmla="*/ 0 w 33"/>
                  <a:gd name="T1" fmla="*/ 24 h 34"/>
                  <a:gd name="T2" fmla="*/ 11 w 33"/>
                  <a:gd name="T3" fmla="*/ 0 h 34"/>
                  <a:gd name="T4" fmla="*/ 33 w 33"/>
                  <a:gd name="T5" fmla="*/ 10 h 34"/>
                  <a:gd name="T6" fmla="*/ 23 w 33"/>
                  <a:gd name="T7" fmla="*/ 34 h 34"/>
                  <a:gd name="T8" fmla="*/ 0 w 33"/>
                  <a:gd name="T9" fmla="*/ 2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4">
                    <a:moveTo>
                      <a:pt x="0" y="24"/>
                    </a:moveTo>
                    <a:lnTo>
                      <a:pt x="11" y="0"/>
                    </a:lnTo>
                    <a:lnTo>
                      <a:pt x="33" y="10"/>
                    </a:lnTo>
                    <a:lnTo>
                      <a:pt x="23" y="3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84">
                <a:extLst>
                  <a:ext uri="{FF2B5EF4-FFF2-40B4-BE49-F238E27FC236}">
                    <a16:creationId xmlns:a16="http://schemas.microsoft.com/office/drawing/2014/main" xmlns="" id="{4AF51CD4-D9A2-4D48-BF0A-FB85D6A397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1" y="2558"/>
                <a:ext cx="50" cy="43"/>
              </a:xfrm>
              <a:custGeom>
                <a:avLst/>
                <a:gdLst>
                  <a:gd name="T0" fmla="*/ 0 w 50"/>
                  <a:gd name="T1" fmla="*/ 24 h 43"/>
                  <a:gd name="T2" fmla="*/ 12 w 50"/>
                  <a:gd name="T3" fmla="*/ 0 h 43"/>
                  <a:gd name="T4" fmla="*/ 50 w 50"/>
                  <a:gd name="T5" fmla="*/ 17 h 43"/>
                  <a:gd name="T6" fmla="*/ 38 w 50"/>
                  <a:gd name="T7" fmla="*/ 43 h 43"/>
                  <a:gd name="T8" fmla="*/ 0 w 50"/>
                  <a:gd name="T9" fmla="*/ 2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3">
                    <a:moveTo>
                      <a:pt x="0" y="24"/>
                    </a:moveTo>
                    <a:lnTo>
                      <a:pt x="12" y="0"/>
                    </a:lnTo>
                    <a:lnTo>
                      <a:pt x="50" y="17"/>
                    </a:lnTo>
                    <a:lnTo>
                      <a:pt x="38" y="43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85">
                <a:extLst>
                  <a:ext uri="{FF2B5EF4-FFF2-40B4-BE49-F238E27FC236}">
                    <a16:creationId xmlns:a16="http://schemas.microsoft.com/office/drawing/2014/main" xmlns="" id="{A3B6D488-B5DF-4A55-B97E-169B792BD2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3" y="2541"/>
                <a:ext cx="38" cy="36"/>
              </a:xfrm>
              <a:custGeom>
                <a:avLst/>
                <a:gdLst>
                  <a:gd name="T0" fmla="*/ 0 w 38"/>
                  <a:gd name="T1" fmla="*/ 24 h 36"/>
                  <a:gd name="T2" fmla="*/ 9 w 38"/>
                  <a:gd name="T3" fmla="*/ 0 h 36"/>
                  <a:gd name="T4" fmla="*/ 38 w 38"/>
                  <a:gd name="T5" fmla="*/ 12 h 36"/>
                  <a:gd name="T6" fmla="*/ 26 w 38"/>
                  <a:gd name="T7" fmla="*/ 36 h 36"/>
                  <a:gd name="T8" fmla="*/ 0 w 38"/>
                  <a:gd name="T9" fmla="*/ 2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6">
                    <a:moveTo>
                      <a:pt x="0" y="24"/>
                    </a:moveTo>
                    <a:lnTo>
                      <a:pt x="9" y="0"/>
                    </a:lnTo>
                    <a:lnTo>
                      <a:pt x="38" y="12"/>
                    </a:lnTo>
                    <a:lnTo>
                      <a:pt x="26" y="36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86">
                <a:extLst>
                  <a:ext uri="{FF2B5EF4-FFF2-40B4-BE49-F238E27FC236}">
                    <a16:creationId xmlns:a16="http://schemas.microsoft.com/office/drawing/2014/main" xmlns="" id="{54FA2FB1-6B86-46AB-850C-E454EAB9B9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" y="2518"/>
                <a:ext cx="47" cy="40"/>
              </a:xfrm>
              <a:custGeom>
                <a:avLst/>
                <a:gdLst>
                  <a:gd name="T0" fmla="*/ 0 w 47"/>
                  <a:gd name="T1" fmla="*/ 23 h 40"/>
                  <a:gd name="T2" fmla="*/ 12 w 47"/>
                  <a:gd name="T3" fmla="*/ 0 h 40"/>
                  <a:gd name="T4" fmla="*/ 47 w 47"/>
                  <a:gd name="T5" fmla="*/ 16 h 40"/>
                  <a:gd name="T6" fmla="*/ 35 w 47"/>
                  <a:gd name="T7" fmla="*/ 40 h 40"/>
                  <a:gd name="T8" fmla="*/ 0 w 47"/>
                  <a:gd name="T9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0">
                    <a:moveTo>
                      <a:pt x="0" y="23"/>
                    </a:moveTo>
                    <a:lnTo>
                      <a:pt x="12" y="0"/>
                    </a:lnTo>
                    <a:lnTo>
                      <a:pt x="47" y="16"/>
                    </a:lnTo>
                    <a:lnTo>
                      <a:pt x="35" y="4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87">
                <a:extLst>
                  <a:ext uri="{FF2B5EF4-FFF2-40B4-BE49-F238E27FC236}">
                    <a16:creationId xmlns:a16="http://schemas.microsoft.com/office/drawing/2014/main" xmlns="" id="{540F61E1-C0FC-45F5-B9FE-52C7AEC9EF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3" y="2494"/>
                <a:ext cx="48" cy="43"/>
              </a:xfrm>
              <a:custGeom>
                <a:avLst/>
                <a:gdLst>
                  <a:gd name="T0" fmla="*/ 0 w 48"/>
                  <a:gd name="T1" fmla="*/ 26 h 43"/>
                  <a:gd name="T2" fmla="*/ 12 w 48"/>
                  <a:gd name="T3" fmla="*/ 0 h 43"/>
                  <a:gd name="T4" fmla="*/ 48 w 48"/>
                  <a:gd name="T5" fmla="*/ 17 h 43"/>
                  <a:gd name="T6" fmla="*/ 38 w 48"/>
                  <a:gd name="T7" fmla="*/ 43 h 43"/>
                  <a:gd name="T8" fmla="*/ 0 w 48"/>
                  <a:gd name="T9" fmla="*/ 26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3">
                    <a:moveTo>
                      <a:pt x="0" y="26"/>
                    </a:moveTo>
                    <a:lnTo>
                      <a:pt x="12" y="0"/>
                    </a:lnTo>
                    <a:lnTo>
                      <a:pt x="48" y="17"/>
                    </a:lnTo>
                    <a:lnTo>
                      <a:pt x="38" y="43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88">
                <a:extLst>
                  <a:ext uri="{FF2B5EF4-FFF2-40B4-BE49-F238E27FC236}">
                    <a16:creationId xmlns:a16="http://schemas.microsoft.com/office/drawing/2014/main" xmlns="" id="{6D0ABD46-F9F1-454A-85B5-B3A6554517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6" y="2881"/>
                <a:ext cx="50" cy="43"/>
              </a:xfrm>
              <a:custGeom>
                <a:avLst/>
                <a:gdLst>
                  <a:gd name="T0" fmla="*/ 0 w 50"/>
                  <a:gd name="T1" fmla="*/ 24 h 43"/>
                  <a:gd name="T2" fmla="*/ 12 w 50"/>
                  <a:gd name="T3" fmla="*/ 0 h 43"/>
                  <a:gd name="T4" fmla="*/ 50 w 50"/>
                  <a:gd name="T5" fmla="*/ 17 h 43"/>
                  <a:gd name="T6" fmla="*/ 38 w 50"/>
                  <a:gd name="T7" fmla="*/ 43 h 43"/>
                  <a:gd name="T8" fmla="*/ 0 w 50"/>
                  <a:gd name="T9" fmla="*/ 2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3">
                    <a:moveTo>
                      <a:pt x="0" y="24"/>
                    </a:moveTo>
                    <a:lnTo>
                      <a:pt x="12" y="0"/>
                    </a:lnTo>
                    <a:lnTo>
                      <a:pt x="50" y="17"/>
                    </a:lnTo>
                    <a:lnTo>
                      <a:pt x="38" y="43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89">
                <a:extLst>
                  <a:ext uri="{FF2B5EF4-FFF2-40B4-BE49-F238E27FC236}">
                    <a16:creationId xmlns:a16="http://schemas.microsoft.com/office/drawing/2014/main" xmlns="" id="{D8560D65-C9EC-4960-9AA7-19089C617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6" y="2862"/>
                <a:ext cx="38" cy="38"/>
              </a:xfrm>
              <a:custGeom>
                <a:avLst/>
                <a:gdLst>
                  <a:gd name="T0" fmla="*/ 0 w 38"/>
                  <a:gd name="T1" fmla="*/ 26 h 38"/>
                  <a:gd name="T2" fmla="*/ 12 w 38"/>
                  <a:gd name="T3" fmla="*/ 0 h 38"/>
                  <a:gd name="T4" fmla="*/ 38 w 38"/>
                  <a:gd name="T5" fmla="*/ 14 h 38"/>
                  <a:gd name="T6" fmla="*/ 28 w 38"/>
                  <a:gd name="T7" fmla="*/ 38 h 38"/>
                  <a:gd name="T8" fmla="*/ 0 w 38"/>
                  <a:gd name="T9" fmla="*/ 2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8">
                    <a:moveTo>
                      <a:pt x="0" y="26"/>
                    </a:moveTo>
                    <a:lnTo>
                      <a:pt x="12" y="0"/>
                    </a:lnTo>
                    <a:lnTo>
                      <a:pt x="38" y="14"/>
                    </a:lnTo>
                    <a:lnTo>
                      <a:pt x="28" y="38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90">
                <a:extLst>
                  <a:ext uri="{FF2B5EF4-FFF2-40B4-BE49-F238E27FC236}">
                    <a16:creationId xmlns:a16="http://schemas.microsoft.com/office/drawing/2014/main" xmlns="" id="{D717015F-3889-4172-A2BA-F46919F7DC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4" y="2838"/>
                <a:ext cx="47" cy="43"/>
              </a:xfrm>
              <a:custGeom>
                <a:avLst/>
                <a:gdLst>
                  <a:gd name="T0" fmla="*/ 0 w 47"/>
                  <a:gd name="T1" fmla="*/ 27 h 43"/>
                  <a:gd name="T2" fmla="*/ 12 w 47"/>
                  <a:gd name="T3" fmla="*/ 0 h 43"/>
                  <a:gd name="T4" fmla="*/ 47 w 47"/>
                  <a:gd name="T5" fmla="*/ 17 h 43"/>
                  <a:gd name="T6" fmla="*/ 38 w 47"/>
                  <a:gd name="T7" fmla="*/ 43 h 43"/>
                  <a:gd name="T8" fmla="*/ 0 w 47"/>
                  <a:gd name="T9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3">
                    <a:moveTo>
                      <a:pt x="0" y="27"/>
                    </a:moveTo>
                    <a:lnTo>
                      <a:pt x="12" y="0"/>
                    </a:lnTo>
                    <a:lnTo>
                      <a:pt x="47" y="17"/>
                    </a:lnTo>
                    <a:lnTo>
                      <a:pt x="38" y="43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91">
                <a:extLst>
                  <a:ext uri="{FF2B5EF4-FFF2-40B4-BE49-F238E27FC236}">
                    <a16:creationId xmlns:a16="http://schemas.microsoft.com/office/drawing/2014/main" xmlns="" id="{C4954162-E815-4F84-8FE5-4239735FF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9" y="2819"/>
                <a:ext cx="45" cy="41"/>
              </a:xfrm>
              <a:custGeom>
                <a:avLst/>
                <a:gdLst>
                  <a:gd name="T0" fmla="*/ 0 w 45"/>
                  <a:gd name="T1" fmla="*/ 24 h 41"/>
                  <a:gd name="T2" fmla="*/ 9 w 45"/>
                  <a:gd name="T3" fmla="*/ 0 h 41"/>
                  <a:gd name="T4" fmla="*/ 45 w 45"/>
                  <a:gd name="T5" fmla="*/ 17 h 41"/>
                  <a:gd name="T6" fmla="*/ 35 w 45"/>
                  <a:gd name="T7" fmla="*/ 41 h 41"/>
                  <a:gd name="T8" fmla="*/ 0 w 45"/>
                  <a:gd name="T9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1">
                    <a:moveTo>
                      <a:pt x="0" y="24"/>
                    </a:moveTo>
                    <a:lnTo>
                      <a:pt x="9" y="0"/>
                    </a:lnTo>
                    <a:lnTo>
                      <a:pt x="45" y="17"/>
                    </a:lnTo>
                    <a:lnTo>
                      <a:pt x="35" y="4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92">
                <a:extLst>
                  <a:ext uri="{FF2B5EF4-FFF2-40B4-BE49-F238E27FC236}">
                    <a16:creationId xmlns:a16="http://schemas.microsoft.com/office/drawing/2014/main" xmlns="" id="{337CB7D3-92CB-4A1A-9FDF-67FB156EF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3" y="2746"/>
                <a:ext cx="33" cy="33"/>
              </a:xfrm>
              <a:custGeom>
                <a:avLst/>
                <a:gdLst>
                  <a:gd name="T0" fmla="*/ 0 w 33"/>
                  <a:gd name="T1" fmla="*/ 24 h 33"/>
                  <a:gd name="T2" fmla="*/ 9 w 33"/>
                  <a:gd name="T3" fmla="*/ 0 h 33"/>
                  <a:gd name="T4" fmla="*/ 33 w 33"/>
                  <a:gd name="T5" fmla="*/ 9 h 33"/>
                  <a:gd name="T6" fmla="*/ 21 w 33"/>
                  <a:gd name="T7" fmla="*/ 33 h 33"/>
                  <a:gd name="T8" fmla="*/ 0 w 33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0" y="24"/>
                    </a:moveTo>
                    <a:lnTo>
                      <a:pt x="9" y="0"/>
                    </a:lnTo>
                    <a:lnTo>
                      <a:pt x="33" y="9"/>
                    </a:lnTo>
                    <a:lnTo>
                      <a:pt x="21" y="33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93">
                <a:extLst>
                  <a:ext uri="{FF2B5EF4-FFF2-40B4-BE49-F238E27FC236}">
                    <a16:creationId xmlns:a16="http://schemas.microsoft.com/office/drawing/2014/main" xmlns="" id="{5E35AA96-4A1A-40BB-8773-AAD2FF4E9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1" y="2760"/>
                <a:ext cx="29" cy="31"/>
              </a:xfrm>
              <a:custGeom>
                <a:avLst/>
                <a:gdLst>
                  <a:gd name="T0" fmla="*/ 0 w 29"/>
                  <a:gd name="T1" fmla="*/ 24 h 31"/>
                  <a:gd name="T2" fmla="*/ 12 w 29"/>
                  <a:gd name="T3" fmla="*/ 0 h 31"/>
                  <a:gd name="T4" fmla="*/ 29 w 29"/>
                  <a:gd name="T5" fmla="*/ 7 h 31"/>
                  <a:gd name="T6" fmla="*/ 17 w 29"/>
                  <a:gd name="T7" fmla="*/ 31 h 31"/>
                  <a:gd name="T8" fmla="*/ 0 w 29"/>
                  <a:gd name="T9" fmla="*/ 2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1">
                    <a:moveTo>
                      <a:pt x="0" y="24"/>
                    </a:moveTo>
                    <a:lnTo>
                      <a:pt x="12" y="0"/>
                    </a:lnTo>
                    <a:lnTo>
                      <a:pt x="29" y="7"/>
                    </a:lnTo>
                    <a:lnTo>
                      <a:pt x="17" y="3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94">
                <a:extLst>
                  <a:ext uri="{FF2B5EF4-FFF2-40B4-BE49-F238E27FC236}">
                    <a16:creationId xmlns:a16="http://schemas.microsoft.com/office/drawing/2014/main" xmlns="" id="{6E1EE94B-8CFB-461C-B2CB-7B6FA893E3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7" y="2770"/>
                <a:ext cx="31" cy="35"/>
              </a:xfrm>
              <a:custGeom>
                <a:avLst/>
                <a:gdLst>
                  <a:gd name="T0" fmla="*/ 0 w 31"/>
                  <a:gd name="T1" fmla="*/ 26 h 35"/>
                  <a:gd name="T2" fmla="*/ 10 w 31"/>
                  <a:gd name="T3" fmla="*/ 0 h 35"/>
                  <a:gd name="T4" fmla="*/ 31 w 31"/>
                  <a:gd name="T5" fmla="*/ 11 h 35"/>
                  <a:gd name="T6" fmla="*/ 22 w 31"/>
                  <a:gd name="T7" fmla="*/ 35 h 35"/>
                  <a:gd name="T8" fmla="*/ 0 w 31"/>
                  <a:gd name="T9" fmla="*/ 2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5">
                    <a:moveTo>
                      <a:pt x="0" y="26"/>
                    </a:moveTo>
                    <a:lnTo>
                      <a:pt x="10" y="0"/>
                    </a:lnTo>
                    <a:lnTo>
                      <a:pt x="31" y="11"/>
                    </a:lnTo>
                    <a:lnTo>
                      <a:pt x="22" y="35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95">
                <a:extLst>
                  <a:ext uri="{FF2B5EF4-FFF2-40B4-BE49-F238E27FC236}">
                    <a16:creationId xmlns:a16="http://schemas.microsoft.com/office/drawing/2014/main" xmlns="" id="{43CBB0A1-0E6B-4281-8FCD-6CC5106EB5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3" y="2784"/>
                <a:ext cx="34" cy="33"/>
              </a:xfrm>
              <a:custGeom>
                <a:avLst/>
                <a:gdLst>
                  <a:gd name="T0" fmla="*/ 0 w 34"/>
                  <a:gd name="T1" fmla="*/ 24 h 33"/>
                  <a:gd name="T2" fmla="*/ 12 w 34"/>
                  <a:gd name="T3" fmla="*/ 0 h 33"/>
                  <a:gd name="T4" fmla="*/ 34 w 34"/>
                  <a:gd name="T5" fmla="*/ 9 h 33"/>
                  <a:gd name="T6" fmla="*/ 22 w 34"/>
                  <a:gd name="T7" fmla="*/ 33 h 33"/>
                  <a:gd name="T8" fmla="*/ 0 w 34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3">
                    <a:moveTo>
                      <a:pt x="0" y="24"/>
                    </a:moveTo>
                    <a:lnTo>
                      <a:pt x="12" y="0"/>
                    </a:lnTo>
                    <a:lnTo>
                      <a:pt x="34" y="9"/>
                    </a:lnTo>
                    <a:lnTo>
                      <a:pt x="22" y="33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96">
                <a:extLst>
                  <a:ext uri="{FF2B5EF4-FFF2-40B4-BE49-F238E27FC236}">
                    <a16:creationId xmlns:a16="http://schemas.microsoft.com/office/drawing/2014/main" xmlns="" id="{5189838F-4B81-4A1D-AD37-3568ECDA5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5" y="2617"/>
                <a:ext cx="47" cy="43"/>
              </a:xfrm>
              <a:custGeom>
                <a:avLst/>
                <a:gdLst>
                  <a:gd name="T0" fmla="*/ 0 w 47"/>
                  <a:gd name="T1" fmla="*/ 27 h 43"/>
                  <a:gd name="T2" fmla="*/ 9 w 47"/>
                  <a:gd name="T3" fmla="*/ 0 h 43"/>
                  <a:gd name="T4" fmla="*/ 47 w 47"/>
                  <a:gd name="T5" fmla="*/ 19 h 43"/>
                  <a:gd name="T6" fmla="*/ 38 w 47"/>
                  <a:gd name="T7" fmla="*/ 43 h 43"/>
                  <a:gd name="T8" fmla="*/ 0 w 47"/>
                  <a:gd name="T9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3">
                    <a:moveTo>
                      <a:pt x="0" y="27"/>
                    </a:moveTo>
                    <a:lnTo>
                      <a:pt x="9" y="0"/>
                    </a:lnTo>
                    <a:lnTo>
                      <a:pt x="47" y="19"/>
                    </a:lnTo>
                    <a:lnTo>
                      <a:pt x="38" y="43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97">
                <a:extLst>
                  <a:ext uri="{FF2B5EF4-FFF2-40B4-BE49-F238E27FC236}">
                    <a16:creationId xmlns:a16="http://schemas.microsoft.com/office/drawing/2014/main" xmlns="" id="{78409A03-4577-4A34-9234-694C0ADA7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4" y="2601"/>
                <a:ext cx="41" cy="35"/>
              </a:xfrm>
              <a:custGeom>
                <a:avLst/>
                <a:gdLst>
                  <a:gd name="T0" fmla="*/ 0 w 41"/>
                  <a:gd name="T1" fmla="*/ 24 h 35"/>
                  <a:gd name="T2" fmla="*/ 12 w 41"/>
                  <a:gd name="T3" fmla="*/ 0 h 35"/>
                  <a:gd name="T4" fmla="*/ 41 w 41"/>
                  <a:gd name="T5" fmla="*/ 12 h 35"/>
                  <a:gd name="T6" fmla="*/ 29 w 41"/>
                  <a:gd name="T7" fmla="*/ 35 h 35"/>
                  <a:gd name="T8" fmla="*/ 0 w 41"/>
                  <a:gd name="T9" fmla="*/ 2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35">
                    <a:moveTo>
                      <a:pt x="0" y="24"/>
                    </a:moveTo>
                    <a:lnTo>
                      <a:pt x="12" y="0"/>
                    </a:lnTo>
                    <a:lnTo>
                      <a:pt x="41" y="12"/>
                    </a:lnTo>
                    <a:lnTo>
                      <a:pt x="29" y="35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98">
                <a:extLst>
                  <a:ext uri="{FF2B5EF4-FFF2-40B4-BE49-F238E27FC236}">
                    <a16:creationId xmlns:a16="http://schemas.microsoft.com/office/drawing/2014/main" xmlns="" id="{41F6F92E-DC30-4761-BE7B-2DBCB389B5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2" y="2577"/>
                <a:ext cx="48" cy="40"/>
              </a:xfrm>
              <a:custGeom>
                <a:avLst/>
                <a:gdLst>
                  <a:gd name="T0" fmla="*/ 0 w 48"/>
                  <a:gd name="T1" fmla="*/ 24 h 40"/>
                  <a:gd name="T2" fmla="*/ 12 w 48"/>
                  <a:gd name="T3" fmla="*/ 0 h 40"/>
                  <a:gd name="T4" fmla="*/ 48 w 48"/>
                  <a:gd name="T5" fmla="*/ 17 h 40"/>
                  <a:gd name="T6" fmla="*/ 38 w 48"/>
                  <a:gd name="T7" fmla="*/ 40 h 40"/>
                  <a:gd name="T8" fmla="*/ 0 w 4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0">
                    <a:moveTo>
                      <a:pt x="0" y="24"/>
                    </a:moveTo>
                    <a:lnTo>
                      <a:pt x="12" y="0"/>
                    </a:lnTo>
                    <a:lnTo>
                      <a:pt x="48" y="17"/>
                    </a:lnTo>
                    <a:lnTo>
                      <a:pt x="38" y="4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99">
                <a:extLst>
                  <a:ext uri="{FF2B5EF4-FFF2-40B4-BE49-F238E27FC236}">
                    <a16:creationId xmlns:a16="http://schemas.microsoft.com/office/drawing/2014/main" xmlns="" id="{B7BD2260-20AB-43CF-A746-7189960F69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7" y="2556"/>
                <a:ext cx="48" cy="40"/>
              </a:xfrm>
              <a:custGeom>
                <a:avLst/>
                <a:gdLst>
                  <a:gd name="T0" fmla="*/ 0 w 48"/>
                  <a:gd name="T1" fmla="*/ 23 h 40"/>
                  <a:gd name="T2" fmla="*/ 10 w 48"/>
                  <a:gd name="T3" fmla="*/ 0 h 40"/>
                  <a:gd name="T4" fmla="*/ 48 w 48"/>
                  <a:gd name="T5" fmla="*/ 16 h 40"/>
                  <a:gd name="T6" fmla="*/ 36 w 48"/>
                  <a:gd name="T7" fmla="*/ 40 h 40"/>
                  <a:gd name="T8" fmla="*/ 0 w 48"/>
                  <a:gd name="T9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0">
                    <a:moveTo>
                      <a:pt x="0" y="23"/>
                    </a:moveTo>
                    <a:lnTo>
                      <a:pt x="10" y="0"/>
                    </a:lnTo>
                    <a:lnTo>
                      <a:pt x="48" y="16"/>
                    </a:lnTo>
                    <a:lnTo>
                      <a:pt x="36" y="4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100">
                <a:extLst>
                  <a:ext uri="{FF2B5EF4-FFF2-40B4-BE49-F238E27FC236}">
                    <a16:creationId xmlns:a16="http://schemas.microsoft.com/office/drawing/2014/main" xmlns="" id="{9C8D6AA5-524C-4CE9-ABC7-8141A414FC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2941"/>
                <a:ext cx="50" cy="42"/>
              </a:xfrm>
              <a:custGeom>
                <a:avLst/>
                <a:gdLst>
                  <a:gd name="T0" fmla="*/ 0 w 50"/>
                  <a:gd name="T1" fmla="*/ 23 h 42"/>
                  <a:gd name="T2" fmla="*/ 12 w 50"/>
                  <a:gd name="T3" fmla="*/ 0 h 42"/>
                  <a:gd name="T4" fmla="*/ 50 w 50"/>
                  <a:gd name="T5" fmla="*/ 19 h 42"/>
                  <a:gd name="T6" fmla="*/ 38 w 50"/>
                  <a:gd name="T7" fmla="*/ 42 h 42"/>
                  <a:gd name="T8" fmla="*/ 0 w 50"/>
                  <a:gd name="T9" fmla="*/ 2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2">
                    <a:moveTo>
                      <a:pt x="0" y="23"/>
                    </a:moveTo>
                    <a:lnTo>
                      <a:pt x="12" y="0"/>
                    </a:lnTo>
                    <a:lnTo>
                      <a:pt x="50" y="19"/>
                    </a:lnTo>
                    <a:lnTo>
                      <a:pt x="38" y="42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101">
                <a:extLst>
                  <a:ext uri="{FF2B5EF4-FFF2-40B4-BE49-F238E27FC236}">
                    <a16:creationId xmlns:a16="http://schemas.microsoft.com/office/drawing/2014/main" xmlns="" id="{78D73048-0000-41DA-80F1-EE546F48A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0" y="2924"/>
                <a:ext cx="38" cy="36"/>
              </a:xfrm>
              <a:custGeom>
                <a:avLst/>
                <a:gdLst>
                  <a:gd name="T0" fmla="*/ 0 w 38"/>
                  <a:gd name="T1" fmla="*/ 24 h 36"/>
                  <a:gd name="T2" fmla="*/ 9 w 38"/>
                  <a:gd name="T3" fmla="*/ 0 h 36"/>
                  <a:gd name="T4" fmla="*/ 38 w 38"/>
                  <a:gd name="T5" fmla="*/ 12 h 36"/>
                  <a:gd name="T6" fmla="*/ 26 w 38"/>
                  <a:gd name="T7" fmla="*/ 36 h 36"/>
                  <a:gd name="T8" fmla="*/ 0 w 38"/>
                  <a:gd name="T9" fmla="*/ 2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6">
                    <a:moveTo>
                      <a:pt x="0" y="24"/>
                    </a:moveTo>
                    <a:lnTo>
                      <a:pt x="9" y="0"/>
                    </a:lnTo>
                    <a:lnTo>
                      <a:pt x="38" y="12"/>
                    </a:lnTo>
                    <a:lnTo>
                      <a:pt x="26" y="36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102">
                <a:extLst>
                  <a:ext uri="{FF2B5EF4-FFF2-40B4-BE49-F238E27FC236}">
                    <a16:creationId xmlns:a16="http://schemas.microsoft.com/office/drawing/2014/main" xmlns="" id="{788C1F7A-2B89-446F-8621-A32F0FF45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8" y="2900"/>
                <a:ext cx="47" cy="41"/>
              </a:xfrm>
              <a:custGeom>
                <a:avLst/>
                <a:gdLst>
                  <a:gd name="T0" fmla="*/ 0 w 47"/>
                  <a:gd name="T1" fmla="*/ 24 h 41"/>
                  <a:gd name="T2" fmla="*/ 9 w 47"/>
                  <a:gd name="T3" fmla="*/ 0 h 41"/>
                  <a:gd name="T4" fmla="*/ 47 w 47"/>
                  <a:gd name="T5" fmla="*/ 17 h 41"/>
                  <a:gd name="T6" fmla="*/ 35 w 47"/>
                  <a:gd name="T7" fmla="*/ 41 h 41"/>
                  <a:gd name="T8" fmla="*/ 0 w 47"/>
                  <a:gd name="T9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1">
                    <a:moveTo>
                      <a:pt x="0" y="24"/>
                    </a:moveTo>
                    <a:lnTo>
                      <a:pt x="9" y="0"/>
                    </a:lnTo>
                    <a:lnTo>
                      <a:pt x="47" y="17"/>
                    </a:lnTo>
                    <a:lnTo>
                      <a:pt x="35" y="4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103">
                <a:extLst>
                  <a:ext uri="{FF2B5EF4-FFF2-40B4-BE49-F238E27FC236}">
                    <a16:creationId xmlns:a16="http://schemas.microsoft.com/office/drawing/2014/main" xmlns="" id="{85FCEB18-C50A-4D14-84A0-CDA3C32F2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0" y="2879"/>
                <a:ext cx="48" cy="40"/>
              </a:xfrm>
              <a:custGeom>
                <a:avLst/>
                <a:gdLst>
                  <a:gd name="T0" fmla="*/ 0 w 48"/>
                  <a:gd name="T1" fmla="*/ 24 h 40"/>
                  <a:gd name="T2" fmla="*/ 12 w 48"/>
                  <a:gd name="T3" fmla="*/ 0 h 40"/>
                  <a:gd name="T4" fmla="*/ 48 w 48"/>
                  <a:gd name="T5" fmla="*/ 16 h 40"/>
                  <a:gd name="T6" fmla="*/ 38 w 48"/>
                  <a:gd name="T7" fmla="*/ 40 h 40"/>
                  <a:gd name="T8" fmla="*/ 0 w 4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0">
                    <a:moveTo>
                      <a:pt x="0" y="24"/>
                    </a:moveTo>
                    <a:lnTo>
                      <a:pt x="12" y="0"/>
                    </a:lnTo>
                    <a:lnTo>
                      <a:pt x="48" y="16"/>
                    </a:lnTo>
                    <a:lnTo>
                      <a:pt x="38" y="4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104">
                <a:extLst>
                  <a:ext uri="{FF2B5EF4-FFF2-40B4-BE49-F238E27FC236}">
                    <a16:creationId xmlns:a16="http://schemas.microsoft.com/office/drawing/2014/main" xmlns="" id="{A74996AC-B85A-4C95-85E3-56F1AFD35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" y="2582"/>
                <a:ext cx="1015" cy="511"/>
              </a:xfrm>
              <a:custGeom>
                <a:avLst/>
                <a:gdLst>
                  <a:gd name="T0" fmla="*/ 29 w 1015"/>
                  <a:gd name="T1" fmla="*/ 0 h 511"/>
                  <a:gd name="T2" fmla="*/ 0 w 1015"/>
                  <a:gd name="T3" fmla="*/ 59 h 511"/>
                  <a:gd name="T4" fmla="*/ 988 w 1015"/>
                  <a:gd name="T5" fmla="*/ 511 h 511"/>
                  <a:gd name="T6" fmla="*/ 1015 w 1015"/>
                  <a:gd name="T7" fmla="*/ 451 h 511"/>
                  <a:gd name="T8" fmla="*/ 29 w 1015"/>
                  <a:gd name="T9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5" h="511">
                    <a:moveTo>
                      <a:pt x="29" y="0"/>
                    </a:moveTo>
                    <a:lnTo>
                      <a:pt x="0" y="59"/>
                    </a:lnTo>
                    <a:lnTo>
                      <a:pt x="988" y="511"/>
                    </a:lnTo>
                    <a:lnTo>
                      <a:pt x="1015" y="451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DB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105">
                <a:extLst>
                  <a:ext uri="{FF2B5EF4-FFF2-40B4-BE49-F238E27FC236}">
                    <a16:creationId xmlns:a16="http://schemas.microsoft.com/office/drawing/2014/main" xmlns="" id="{257518AC-B8AE-41EA-9C56-9B04EE08C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" y="2582"/>
                <a:ext cx="1015" cy="511"/>
              </a:xfrm>
              <a:custGeom>
                <a:avLst/>
                <a:gdLst>
                  <a:gd name="T0" fmla="*/ 29 w 1015"/>
                  <a:gd name="T1" fmla="*/ 0 h 511"/>
                  <a:gd name="T2" fmla="*/ 0 w 1015"/>
                  <a:gd name="T3" fmla="*/ 59 h 511"/>
                  <a:gd name="T4" fmla="*/ 988 w 1015"/>
                  <a:gd name="T5" fmla="*/ 511 h 511"/>
                  <a:gd name="T6" fmla="*/ 1015 w 1015"/>
                  <a:gd name="T7" fmla="*/ 451 h 511"/>
                  <a:gd name="T8" fmla="*/ 29 w 1015"/>
                  <a:gd name="T9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5" h="511">
                    <a:moveTo>
                      <a:pt x="29" y="0"/>
                    </a:moveTo>
                    <a:lnTo>
                      <a:pt x="0" y="59"/>
                    </a:lnTo>
                    <a:lnTo>
                      <a:pt x="988" y="511"/>
                    </a:lnTo>
                    <a:lnTo>
                      <a:pt x="1015" y="451"/>
                    </a:lnTo>
                    <a:lnTo>
                      <a:pt x="2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106">
                <a:extLst>
                  <a:ext uri="{FF2B5EF4-FFF2-40B4-BE49-F238E27FC236}">
                    <a16:creationId xmlns:a16="http://schemas.microsoft.com/office/drawing/2014/main" xmlns="" id="{CC5E8FC4-CD61-4DE8-AAA8-16C9AE535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4" y="2805"/>
                <a:ext cx="33" cy="36"/>
              </a:xfrm>
              <a:custGeom>
                <a:avLst/>
                <a:gdLst>
                  <a:gd name="T0" fmla="*/ 0 w 33"/>
                  <a:gd name="T1" fmla="*/ 24 h 36"/>
                  <a:gd name="T2" fmla="*/ 12 w 33"/>
                  <a:gd name="T3" fmla="*/ 0 h 36"/>
                  <a:gd name="T4" fmla="*/ 33 w 33"/>
                  <a:gd name="T5" fmla="*/ 12 h 36"/>
                  <a:gd name="T6" fmla="*/ 22 w 33"/>
                  <a:gd name="T7" fmla="*/ 36 h 36"/>
                  <a:gd name="T8" fmla="*/ 0 w 33"/>
                  <a:gd name="T9" fmla="*/ 2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6">
                    <a:moveTo>
                      <a:pt x="0" y="24"/>
                    </a:moveTo>
                    <a:lnTo>
                      <a:pt x="12" y="0"/>
                    </a:lnTo>
                    <a:lnTo>
                      <a:pt x="33" y="12"/>
                    </a:lnTo>
                    <a:lnTo>
                      <a:pt x="22" y="36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107">
                <a:extLst>
                  <a:ext uri="{FF2B5EF4-FFF2-40B4-BE49-F238E27FC236}">
                    <a16:creationId xmlns:a16="http://schemas.microsoft.com/office/drawing/2014/main" xmlns="" id="{A93AE097-9C1E-4481-9101-5E7C8882BF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3" y="2819"/>
                <a:ext cx="28" cy="31"/>
              </a:xfrm>
              <a:custGeom>
                <a:avLst/>
                <a:gdLst>
                  <a:gd name="T0" fmla="*/ 0 w 28"/>
                  <a:gd name="T1" fmla="*/ 24 h 31"/>
                  <a:gd name="T2" fmla="*/ 12 w 28"/>
                  <a:gd name="T3" fmla="*/ 0 h 31"/>
                  <a:gd name="T4" fmla="*/ 28 w 28"/>
                  <a:gd name="T5" fmla="*/ 8 h 31"/>
                  <a:gd name="T6" fmla="*/ 16 w 28"/>
                  <a:gd name="T7" fmla="*/ 31 h 31"/>
                  <a:gd name="T8" fmla="*/ 0 w 28"/>
                  <a:gd name="T9" fmla="*/ 2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1">
                    <a:moveTo>
                      <a:pt x="0" y="24"/>
                    </a:moveTo>
                    <a:lnTo>
                      <a:pt x="12" y="0"/>
                    </a:lnTo>
                    <a:lnTo>
                      <a:pt x="28" y="8"/>
                    </a:lnTo>
                    <a:lnTo>
                      <a:pt x="16" y="3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108">
                <a:extLst>
                  <a:ext uri="{FF2B5EF4-FFF2-40B4-BE49-F238E27FC236}">
                    <a16:creationId xmlns:a16="http://schemas.microsoft.com/office/drawing/2014/main" xmlns="" id="{EC0A9C35-AC61-4488-8888-D06B7A093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9" y="2831"/>
                <a:ext cx="33" cy="34"/>
              </a:xfrm>
              <a:custGeom>
                <a:avLst/>
                <a:gdLst>
                  <a:gd name="T0" fmla="*/ 0 w 33"/>
                  <a:gd name="T1" fmla="*/ 24 h 34"/>
                  <a:gd name="T2" fmla="*/ 12 w 33"/>
                  <a:gd name="T3" fmla="*/ 0 h 34"/>
                  <a:gd name="T4" fmla="*/ 33 w 33"/>
                  <a:gd name="T5" fmla="*/ 10 h 34"/>
                  <a:gd name="T6" fmla="*/ 21 w 33"/>
                  <a:gd name="T7" fmla="*/ 34 h 34"/>
                  <a:gd name="T8" fmla="*/ 0 w 33"/>
                  <a:gd name="T9" fmla="*/ 2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4">
                    <a:moveTo>
                      <a:pt x="0" y="24"/>
                    </a:moveTo>
                    <a:lnTo>
                      <a:pt x="12" y="0"/>
                    </a:lnTo>
                    <a:lnTo>
                      <a:pt x="33" y="10"/>
                    </a:lnTo>
                    <a:lnTo>
                      <a:pt x="21" y="3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109">
                <a:extLst>
                  <a:ext uri="{FF2B5EF4-FFF2-40B4-BE49-F238E27FC236}">
                    <a16:creationId xmlns:a16="http://schemas.microsoft.com/office/drawing/2014/main" xmlns="" id="{643B45A3-125B-4BA0-B702-6FB195A810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7" y="2843"/>
                <a:ext cx="31" cy="33"/>
              </a:xfrm>
              <a:custGeom>
                <a:avLst/>
                <a:gdLst>
                  <a:gd name="T0" fmla="*/ 0 w 31"/>
                  <a:gd name="T1" fmla="*/ 24 h 33"/>
                  <a:gd name="T2" fmla="*/ 10 w 31"/>
                  <a:gd name="T3" fmla="*/ 0 h 33"/>
                  <a:gd name="T4" fmla="*/ 31 w 31"/>
                  <a:gd name="T5" fmla="*/ 10 h 33"/>
                  <a:gd name="T6" fmla="*/ 22 w 31"/>
                  <a:gd name="T7" fmla="*/ 33 h 33"/>
                  <a:gd name="T8" fmla="*/ 0 w 31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3">
                    <a:moveTo>
                      <a:pt x="0" y="24"/>
                    </a:moveTo>
                    <a:lnTo>
                      <a:pt x="10" y="0"/>
                    </a:lnTo>
                    <a:lnTo>
                      <a:pt x="31" y="10"/>
                    </a:lnTo>
                    <a:lnTo>
                      <a:pt x="22" y="33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110">
                <a:extLst>
                  <a:ext uri="{FF2B5EF4-FFF2-40B4-BE49-F238E27FC236}">
                    <a16:creationId xmlns:a16="http://schemas.microsoft.com/office/drawing/2014/main" xmlns="" id="{1349AF31-AFA0-448E-8C09-1187A0D100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6" y="2679"/>
                <a:ext cx="50" cy="41"/>
              </a:xfrm>
              <a:custGeom>
                <a:avLst/>
                <a:gdLst>
                  <a:gd name="T0" fmla="*/ 0 w 50"/>
                  <a:gd name="T1" fmla="*/ 24 h 41"/>
                  <a:gd name="T2" fmla="*/ 12 w 50"/>
                  <a:gd name="T3" fmla="*/ 0 h 41"/>
                  <a:gd name="T4" fmla="*/ 50 w 50"/>
                  <a:gd name="T5" fmla="*/ 17 h 41"/>
                  <a:gd name="T6" fmla="*/ 38 w 50"/>
                  <a:gd name="T7" fmla="*/ 41 h 41"/>
                  <a:gd name="T8" fmla="*/ 0 w 50"/>
                  <a:gd name="T9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1">
                    <a:moveTo>
                      <a:pt x="0" y="24"/>
                    </a:moveTo>
                    <a:lnTo>
                      <a:pt x="12" y="0"/>
                    </a:lnTo>
                    <a:lnTo>
                      <a:pt x="50" y="17"/>
                    </a:lnTo>
                    <a:lnTo>
                      <a:pt x="38" y="4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111">
                <a:extLst>
                  <a:ext uri="{FF2B5EF4-FFF2-40B4-BE49-F238E27FC236}">
                    <a16:creationId xmlns:a16="http://schemas.microsoft.com/office/drawing/2014/main" xmlns="" id="{5795043A-F589-48B2-8457-D698ED780A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" y="2660"/>
                <a:ext cx="38" cy="38"/>
              </a:xfrm>
              <a:custGeom>
                <a:avLst/>
                <a:gdLst>
                  <a:gd name="T0" fmla="*/ 0 w 38"/>
                  <a:gd name="T1" fmla="*/ 24 h 38"/>
                  <a:gd name="T2" fmla="*/ 10 w 38"/>
                  <a:gd name="T3" fmla="*/ 0 h 38"/>
                  <a:gd name="T4" fmla="*/ 38 w 38"/>
                  <a:gd name="T5" fmla="*/ 15 h 38"/>
                  <a:gd name="T6" fmla="*/ 26 w 38"/>
                  <a:gd name="T7" fmla="*/ 38 h 38"/>
                  <a:gd name="T8" fmla="*/ 0 w 38"/>
                  <a:gd name="T9" fmla="*/ 2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8">
                    <a:moveTo>
                      <a:pt x="0" y="24"/>
                    </a:moveTo>
                    <a:lnTo>
                      <a:pt x="10" y="0"/>
                    </a:lnTo>
                    <a:lnTo>
                      <a:pt x="38" y="15"/>
                    </a:lnTo>
                    <a:lnTo>
                      <a:pt x="26" y="3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112">
                <a:extLst>
                  <a:ext uri="{FF2B5EF4-FFF2-40B4-BE49-F238E27FC236}">
                    <a16:creationId xmlns:a16="http://schemas.microsoft.com/office/drawing/2014/main" xmlns="" id="{B1B41BA5-6FF8-4556-AFA2-E80A58506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6" y="2636"/>
                <a:ext cx="48" cy="41"/>
              </a:xfrm>
              <a:custGeom>
                <a:avLst/>
                <a:gdLst>
                  <a:gd name="T0" fmla="*/ 0 w 48"/>
                  <a:gd name="T1" fmla="*/ 24 h 41"/>
                  <a:gd name="T2" fmla="*/ 12 w 48"/>
                  <a:gd name="T3" fmla="*/ 0 h 41"/>
                  <a:gd name="T4" fmla="*/ 48 w 48"/>
                  <a:gd name="T5" fmla="*/ 17 h 41"/>
                  <a:gd name="T6" fmla="*/ 36 w 48"/>
                  <a:gd name="T7" fmla="*/ 41 h 41"/>
                  <a:gd name="T8" fmla="*/ 0 w 48"/>
                  <a:gd name="T9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1">
                    <a:moveTo>
                      <a:pt x="0" y="24"/>
                    </a:moveTo>
                    <a:lnTo>
                      <a:pt x="12" y="0"/>
                    </a:lnTo>
                    <a:lnTo>
                      <a:pt x="48" y="17"/>
                    </a:lnTo>
                    <a:lnTo>
                      <a:pt x="36" y="4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113">
                <a:extLst>
                  <a:ext uri="{FF2B5EF4-FFF2-40B4-BE49-F238E27FC236}">
                    <a16:creationId xmlns:a16="http://schemas.microsoft.com/office/drawing/2014/main" xmlns="" id="{5A5490EE-1F51-4BBC-8782-0C88FF560E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9" y="2615"/>
                <a:ext cx="47" cy="40"/>
              </a:xfrm>
              <a:custGeom>
                <a:avLst/>
                <a:gdLst>
                  <a:gd name="T0" fmla="*/ 0 w 47"/>
                  <a:gd name="T1" fmla="*/ 24 h 40"/>
                  <a:gd name="T2" fmla="*/ 11 w 47"/>
                  <a:gd name="T3" fmla="*/ 0 h 40"/>
                  <a:gd name="T4" fmla="*/ 47 w 47"/>
                  <a:gd name="T5" fmla="*/ 17 h 40"/>
                  <a:gd name="T6" fmla="*/ 35 w 47"/>
                  <a:gd name="T7" fmla="*/ 40 h 40"/>
                  <a:gd name="T8" fmla="*/ 0 w 47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0">
                    <a:moveTo>
                      <a:pt x="0" y="24"/>
                    </a:moveTo>
                    <a:lnTo>
                      <a:pt x="11" y="0"/>
                    </a:lnTo>
                    <a:lnTo>
                      <a:pt x="47" y="17"/>
                    </a:lnTo>
                    <a:lnTo>
                      <a:pt x="35" y="4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114">
                <a:extLst>
                  <a:ext uri="{FF2B5EF4-FFF2-40B4-BE49-F238E27FC236}">
                    <a16:creationId xmlns:a16="http://schemas.microsoft.com/office/drawing/2014/main" xmlns="" id="{8C7D4062-3E67-4299-93F5-B20B16653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" y="3000"/>
                <a:ext cx="47" cy="43"/>
              </a:xfrm>
              <a:custGeom>
                <a:avLst/>
                <a:gdLst>
                  <a:gd name="T0" fmla="*/ 0 w 47"/>
                  <a:gd name="T1" fmla="*/ 26 h 43"/>
                  <a:gd name="T2" fmla="*/ 9 w 47"/>
                  <a:gd name="T3" fmla="*/ 0 h 43"/>
                  <a:gd name="T4" fmla="*/ 47 w 47"/>
                  <a:gd name="T5" fmla="*/ 19 h 43"/>
                  <a:gd name="T6" fmla="*/ 38 w 47"/>
                  <a:gd name="T7" fmla="*/ 43 h 43"/>
                  <a:gd name="T8" fmla="*/ 0 w 47"/>
                  <a:gd name="T9" fmla="*/ 26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3">
                    <a:moveTo>
                      <a:pt x="0" y="26"/>
                    </a:moveTo>
                    <a:lnTo>
                      <a:pt x="9" y="0"/>
                    </a:lnTo>
                    <a:lnTo>
                      <a:pt x="47" y="19"/>
                    </a:lnTo>
                    <a:lnTo>
                      <a:pt x="38" y="43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115">
                <a:extLst>
                  <a:ext uri="{FF2B5EF4-FFF2-40B4-BE49-F238E27FC236}">
                    <a16:creationId xmlns:a16="http://schemas.microsoft.com/office/drawing/2014/main" xmlns="" id="{FD279671-C2F5-472F-8601-07B918C61E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1" y="2983"/>
                <a:ext cx="38" cy="36"/>
              </a:xfrm>
              <a:custGeom>
                <a:avLst/>
                <a:gdLst>
                  <a:gd name="T0" fmla="*/ 0 w 38"/>
                  <a:gd name="T1" fmla="*/ 24 h 36"/>
                  <a:gd name="T2" fmla="*/ 12 w 38"/>
                  <a:gd name="T3" fmla="*/ 0 h 36"/>
                  <a:gd name="T4" fmla="*/ 38 w 38"/>
                  <a:gd name="T5" fmla="*/ 12 h 36"/>
                  <a:gd name="T6" fmla="*/ 29 w 38"/>
                  <a:gd name="T7" fmla="*/ 36 h 36"/>
                  <a:gd name="T8" fmla="*/ 0 w 38"/>
                  <a:gd name="T9" fmla="*/ 2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6">
                    <a:moveTo>
                      <a:pt x="0" y="24"/>
                    </a:moveTo>
                    <a:lnTo>
                      <a:pt x="12" y="0"/>
                    </a:lnTo>
                    <a:lnTo>
                      <a:pt x="38" y="12"/>
                    </a:lnTo>
                    <a:lnTo>
                      <a:pt x="29" y="36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116">
                <a:extLst>
                  <a:ext uri="{FF2B5EF4-FFF2-40B4-BE49-F238E27FC236}">
                    <a16:creationId xmlns:a16="http://schemas.microsoft.com/office/drawing/2014/main" xmlns="" id="{E1D911E9-D2FA-4C90-B17F-8090AC97ED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9" y="2960"/>
                <a:ext cx="48" cy="40"/>
              </a:xfrm>
              <a:custGeom>
                <a:avLst/>
                <a:gdLst>
                  <a:gd name="T0" fmla="*/ 0 w 48"/>
                  <a:gd name="T1" fmla="*/ 23 h 40"/>
                  <a:gd name="T2" fmla="*/ 12 w 48"/>
                  <a:gd name="T3" fmla="*/ 0 h 40"/>
                  <a:gd name="T4" fmla="*/ 48 w 48"/>
                  <a:gd name="T5" fmla="*/ 16 h 40"/>
                  <a:gd name="T6" fmla="*/ 36 w 48"/>
                  <a:gd name="T7" fmla="*/ 40 h 40"/>
                  <a:gd name="T8" fmla="*/ 0 w 48"/>
                  <a:gd name="T9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0">
                    <a:moveTo>
                      <a:pt x="0" y="23"/>
                    </a:moveTo>
                    <a:lnTo>
                      <a:pt x="12" y="0"/>
                    </a:lnTo>
                    <a:lnTo>
                      <a:pt x="48" y="16"/>
                    </a:lnTo>
                    <a:lnTo>
                      <a:pt x="36" y="4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117">
                <a:extLst>
                  <a:ext uri="{FF2B5EF4-FFF2-40B4-BE49-F238E27FC236}">
                    <a16:creationId xmlns:a16="http://schemas.microsoft.com/office/drawing/2014/main" xmlns="" id="{DFC5F5FD-8214-4B43-BF30-4858C545F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4" y="2938"/>
                <a:ext cx="47" cy="41"/>
              </a:xfrm>
              <a:custGeom>
                <a:avLst/>
                <a:gdLst>
                  <a:gd name="T0" fmla="*/ 0 w 47"/>
                  <a:gd name="T1" fmla="*/ 24 h 41"/>
                  <a:gd name="T2" fmla="*/ 9 w 47"/>
                  <a:gd name="T3" fmla="*/ 0 h 41"/>
                  <a:gd name="T4" fmla="*/ 47 w 47"/>
                  <a:gd name="T5" fmla="*/ 17 h 41"/>
                  <a:gd name="T6" fmla="*/ 36 w 47"/>
                  <a:gd name="T7" fmla="*/ 41 h 41"/>
                  <a:gd name="T8" fmla="*/ 0 w 47"/>
                  <a:gd name="T9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1">
                    <a:moveTo>
                      <a:pt x="0" y="24"/>
                    </a:moveTo>
                    <a:lnTo>
                      <a:pt x="9" y="0"/>
                    </a:lnTo>
                    <a:lnTo>
                      <a:pt x="47" y="17"/>
                    </a:lnTo>
                    <a:lnTo>
                      <a:pt x="36" y="4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18">
                <a:extLst>
                  <a:ext uri="{FF2B5EF4-FFF2-40B4-BE49-F238E27FC236}">
                    <a16:creationId xmlns:a16="http://schemas.microsoft.com/office/drawing/2014/main" xmlns="" id="{840E79B8-E33D-41EC-96F1-80A5BBABF1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6" y="2865"/>
                <a:ext cx="35" cy="35"/>
              </a:xfrm>
              <a:custGeom>
                <a:avLst/>
                <a:gdLst>
                  <a:gd name="T0" fmla="*/ 0 w 35"/>
                  <a:gd name="T1" fmla="*/ 26 h 35"/>
                  <a:gd name="T2" fmla="*/ 12 w 35"/>
                  <a:gd name="T3" fmla="*/ 0 h 35"/>
                  <a:gd name="T4" fmla="*/ 35 w 35"/>
                  <a:gd name="T5" fmla="*/ 11 h 35"/>
                  <a:gd name="T6" fmla="*/ 23 w 35"/>
                  <a:gd name="T7" fmla="*/ 35 h 35"/>
                  <a:gd name="T8" fmla="*/ 0 w 35"/>
                  <a:gd name="T9" fmla="*/ 2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5">
                    <a:moveTo>
                      <a:pt x="0" y="26"/>
                    </a:moveTo>
                    <a:lnTo>
                      <a:pt x="12" y="0"/>
                    </a:lnTo>
                    <a:lnTo>
                      <a:pt x="35" y="11"/>
                    </a:lnTo>
                    <a:lnTo>
                      <a:pt x="23" y="35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19">
                <a:extLst>
                  <a:ext uri="{FF2B5EF4-FFF2-40B4-BE49-F238E27FC236}">
                    <a16:creationId xmlns:a16="http://schemas.microsoft.com/office/drawing/2014/main" xmlns="" id="{0ED6A4EC-F188-4C87-8F52-E4616FDB3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7" y="2879"/>
                <a:ext cx="26" cy="31"/>
              </a:xfrm>
              <a:custGeom>
                <a:avLst/>
                <a:gdLst>
                  <a:gd name="T0" fmla="*/ 0 w 26"/>
                  <a:gd name="T1" fmla="*/ 24 h 31"/>
                  <a:gd name="T2" fmla="*/ 9 w 26"/>
                  <a:gd name="T3" fmla="*/ 0 h 31"/>
                  <a:gd name="T4" fmla="*/ 26 w 26"/>
                  <a:gd name="T5" fmla="*/ 7 h 31"/>
                  <a:gd name="T6" fmla="*/ 16 w 26"/>
                  <a:gd name="T7" fmla="*/ 31 h 31"/>
                  <a:gd name="T8" fmla="*/ 0 w 26"/>
                  <a:gd name="T9" fmla="*/ 2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1">
                    <a:moveTo>
                      <a:pt x="0" y="24"/>
                    </a:moveTo>
                    <a:lnTo>
                      <a:pt x="9" y="0"/>
                    </a:lnTo>
                    <a:lnTo>
                      <a:pt x="26" y="7"/>
                    </a:lnTo>
                    <a:lnTo>
                      <a:pt x="16" y="3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20">
                <a:extLst>
                  <a:ext uri="{FF2B5EF4-FFF2-40B4-BE49-F238E27FC236}">
                    <a16:creationId xmlns:a16="http://schemas.microsoft.com/office/drawing/2014/main" xmlns="" id="{552C0B26-8683-4BFD-A024-FDB74E5AAA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0" y="2891"/>
                <a:ext cx="34" cy="33"/>
              </a:xfrm>
              <a:custGeom>
                <a:avLst/>
                <a:gdLst>
                  <a:gd name="T0" fmla="*/ 0 w 34"/>
                  <a:gd name="T1" fmla="*/ 23 h 33"/>
                  <a:gd name="T2" fmla="*/ 12 w 34"/>
                  <a:gd name="T3" fmla="*/ 0 h 33"/>
                  <a:gd name="T4" fmla="*/ 34 w 34"/>
                  <a:gd name="T5" fmla="*/ 9 h 33"/>
                  <a:gd name="T6" fmla="*/ 24 w 34"/>
                  <a:gd name="T7" fmla="*/ 33 h 33"/>
                  <a:gd name="T8" fmla="*/ 0 w 34"/>
                  <a:gd name="T9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3">
                    <a:moveTo>
                      <a:pt x="0" y="23"/>
                    </a:moveTo>
                    <a:lnTo>
                      <a:pt x="12" y="0"/>
                    </a:lnTo>
                    <a:lnTo>
                      <a:pt x="34" y="9"/>
                    </a:lnTo>
                    <a:lnTo>
                      <a:pt x="24" y="3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21">
                <a:extLst>
                  <a:ext uri="{FF2B5EF4-FFF2-40B4-BE49-F238E27FC236}">
                    <a16:creationId xmlns:a16="http://schemas.microsoft.com/office/drawing/2014/main" xmlns="" id="{0B76A103-68AE-4728-B9FD-BC37C75C0A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9" y="2903"/>
                <a:ext cx="33" cy="33"/>
              </a:xfrm>
              <a:custGeom>
                <a:avLst/>
                <a:gdLst>
                  <a:gd name="T0" fmla="*/ 0 w 33"/>
                  <a:gd name="T1" fmla="*/ 23 h 33"/>
                  <a:gd name="T2" fmla="*/ 12 w 33"/>
                  <a:gd name="T3" fmla="*/ 0 h 33"/>
                  <a:gd name="T4" fmla="*/ 33 w 33"/>
                  <a:gd name="T5" fmla="*/ 9 h 33"/>
                  <a:gd name="T6" fmla="*/ 21 w 33"/>
                  <a:gd name="T7" fmla="*/ 33 h 33"/>
                  <a:gd name="T8" fmla="*/ 0 w 33"/>
                  <a:gd name="T9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0" y="23"/>
                    </a:moveTo>
                    <a:lnTo>
                      <a:pt x="12" y="0"/>
                    </a:lnTo>
                    <a:lnTo>
                      <a:pt x="33" y="9"/>
                    </a:lnTo>
                    <a:lnTo>
                      <a:pt x="21" y="3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22">
                <a:extLst>
                  <a:ext uri="{FF2B5EF4-FFF2-40B4-BE49-F238E27FC236}">
                    <a16:creationId xmlns:a16="http://schemas.microsoft.com/office/drawing/2014/main" xmlns="" id="{DC3FC34C-B925-40C2-8C4F-7225A7AC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0" y="2739"/>
                <a:ext cx="48" cy="40"/>
              </a:xfrm>
              <a:custGeom>
                <a:avLst/>
                <a:gdLst>
                  <a:gd name="T0" fmla="*/ 0 w 48"/>
                  <a:gd name="T1" fmla="*/ 23 h 40"/>
                  <a:gd name="T2" fmla="*/ 10 w 48"/>
                  <a:gd name="T3" fmla="*/ 0 h 40"/>
                  <a:gd name="T4" fmla="*/ 48 w 48"/>
                  <a:gd name="T5" fmla="*/ 16 h 40"/>
                  <a:gd name="T6" fmla="*/ 38 w 48"/>
                  <a:gd name="T7" fmla="*/ 40 h 40"/>
                  <a:gd name="T8" fmla="*/ 0 w 48"/>
                  <a:gd name="T9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0">
                    <a:moveTo>
                      <a:pt x="0" y="23"/>
                    </a:moveTo>
                    <a:lnTo>
                      <a:pt x="10" y="0"/>
                    </a:lnTo>
                    <a:lnTo>
                      <a:pt x="48" y="16"/>
                    </a:lnTo>
                    <a:lnTo>
                      <a:pt x="38" y="4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23">
                <a:extLst>
                  <a:ext uri="{FF2B5EF4-FFF2-40B4-BE49-F238E27FC236}">
                    <a16:creationId xmlns:a16="http://schemas.microsoft.com/office/drawing/2014/main" xmlns="" id="{A7FD2417-6328-42F8-96A7-3279FF374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0" y="2720"/>
                <a:ext cx="40" cy="38"/>
              </a:xfrm>
              <a:custGeom>
                <a:avLst/>
                <a:gdLst>
                  <a:gd name="T0" fmla="*/ 0 w 40"/>
                  <a:gd name="T1" fmla="*/ 26 h 38"/>
                  <a:gd name="T2" fmla="*/ 12 w 40"/>
                  <a:gd name="T3" fmla="*/ 0 h 38"/>
                  <a:gd name="T4" fmla="*/ 40 w 40"/>
                  <a:gd name="T5" fmla="*/ 14 h 38"/>
                  <a:gd name="T6" fmla="*/ 28 w 40"/>
                  <a:gd name="T7" fmla="*/ 38 h 38"/>
                  <a:gd name="T8" fmla="*/ 0 w 40"/>
                  <a:gd name="T9" fmla="*/ 2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8">
                    <a:moveTo>
                      <a:pt x="0" y="26"/>
                    </a:moveTo>
                    <a:lnTo>
                      <a:pt x="12" y="0"/>
                    </a:lnTo>
                    <a:lnTo>
                      <a:pt x="40" y="14"/>
                    </a:lnTo>
                    <a:lnTo>
                      <a:pt x="28" y="38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24">
                <a:extLst>
                  <a:ext uri="{FF2B5EF4-FFF2-40B4-BE49-F238E27FC236}">
                    <a16:creationId xmlns:a16="http://schemas.microsoft.com/office/drawing/2014/main" xmlns="" id="{F72BDB4D-7525-4CBD-822D-8267BEFD4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0" y="2696"/>
                <a:ext cx="45" cy="40"/>
              </a:xfrm>
              <a:custGeom>
                <a:avLst/>
                <a:gdLst>
                  <a:gd name="T0" fmla="*/ 0 w 45"/>
                  <a:gd name="T1" fmla="*/ 24 h 40"/>
                  <a:gd name="T2" fmla="*/ 9 w 45"/>
                  <a:gd name="T3" fmla="*/ 0 h 40"/>
                  <a:gd name="T4" fmla="*/ 45 w 45"/>
                  <a:gd name="T5" fmla="*/ 17 h 40"/>
                  <a:gd name="T6" fmla="*/ 36 w 45"/>
                  <a:gd name="T7" fmla="*/ 40 h 40"/>
                  <a:gd name="T8" fmla="*/ 0 w 45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0">
                    <a:moveTo>
                      <a:pt x="0" y="24"/>
                    </a:moveTo>
                    <a:lnTo>
                      <a:pt x="9" y="0"/>
                    </a:lnTo>
                    <a:lnTo>
                      <a:pt x="45" y="17"/>
                    </a:lnTo>
                    <a:lnTo>
                      <a:pt x="36" y="4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25">
                <a:extLst>
                  <a:ext uri="{FF2B5EF4-FFF2-40B4-BE49-F238E27FC236}">
                    <a16:creationId xmlns:a16="http://schemas.microsoft.com/office/drawing/2014/main" xmlns="" id="{21B0DAC8-A89D-41CB-8191-F58CFDA0E8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2" y="2675"/>
                <a:ext cx="46" cy="40"/>
              </a:xfrm>
              <a:custGeom>
                <a:avLst/>
                <a:gdLst>
                  <a:gd name="T0" fmla="*/ 0 w 46"/>
                  <a:gd name="T1" fmla="*/ 23 h 40"/>
                  <a:gd name="T2" fmla="*/ 10 w 46"/>
                  <a:gd name="T3" fmla="*/ 0 h 40"/>
                  <a:gd name="T4" fmla="*/ 46 w 46"/>
                  <a:gd name="T5" fmla="*/ 16 h 40"/>
                  <a:gd name="T6" fmla="*/ 36 w 46"/>
                  <a:gd name="T7" fmla="*/ 40 h 40"/>
                  <a:gd name="T8" fmla="*/ 0 w 46"/>
                  <a:gd name="T9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40">
                    <a:moveTo>
                      <a:pt x="0" y="23"/>
                    </a:moveTo>
                    <a:lnTo>
                      <a:pt x="10" y="0"/>
                    </a:lnTo>
                    <a:lnTo>
                      <a:pt x="46" y="16"/>
                    </a:lnTo>
                    <a:lnTo>
                      <a:pt x="36" y="4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26">
                <a:extLst>
                  <a:ext uri="{FF2B5EF4-FFF2-40B4-BE49-F238E27FC236}">
                    <a16:creationId xmlns:a16="http://schemas.microsoft.com/office/drawing/2014/main" xmlns="" id="{50B53871-FF0E-4607-93CE-1E50502FC0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3" y="3062"/>
                <a:ext cx="50" cy="40"/>
              </a:xfrm>
              <a:custGeom>
                <a:avLst/>
                <a:gdLst>
                  <a:gd name="T0" fmla="*/ 0 w 50"/>
                  <a:gd name="T1" fmla="*/ 24 h 40"/>
                  <a:gd name="T2" fmla="*/ 12 w 50"/>
                  <a:gd name="T3" fmla="*/ 0 h 40"/>
                  <a:gd name="T4" fmla="*/ 50 w 50"/>
                  <a:gd name="T5" fmla="*/ 16 h 40"/>
                  <a:gd name="T6" fmla="*/ 38 w 50"/>
                  <a:gd name="T7" fmla="*/ 40 h 40"/>
                  <a:gd name="T8" fmla="*/ 0 w 50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0">
                    <a:moveTo>
                      <a:pt x="0" y="24"/>
                    </a:moveTo>
                    <a:lnTo>
                      <a:pt x="12" y="0"/>
                    </a:lnTo>
                    <a:lnTo>
                      <a:pt x="50" y="16"/>
                    </a:lnTo>
                    <a:lnTo>
                      <a:pt x="38" y="4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27">
                <a:extLst>
                  <a:ext uri="{FF2B5EF4-FFF2-40B4-BE49-F238E27FC236}">
                    <a16:creationId xmlns:a16="http://schemas.microsoft.com/office/drawing/2014/main" xmlns="" id="{54B13E8B-B42C-44C4-9D13-EA73FFAB6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3" y="3043"/>
                <a:ext cx="40" cy="38"/>
              </a:xfrm>
              <a:custGeom>
                <a:avLst/>
                <a:gdLst>
                  <a:gd name="T0" fmla="*/ 0 w 40"/>
                  <a:gd name="T1" fmla="*/ 24 h 38"/>
                  <a:gd name="T2" fmla="*/ 12 w 40"/>
                  <a:gd name="T3" fmla="*/ 0 h 38"/>
                  <a:gd name="T4" fmla="*/ 40 w 40"/>
                  <a:gd name="T5" fmla="*/ 12 h 38"/>
                  <a:gd name="T6" fmla="*/ 28 w 40"/>
                  <a:gd name="T7" fmla="*/ 38 h 38"/>
                  <a:gd name="T8" fmla="*/ 0 w 40"/>
                  <a:gd name="T9" fmla="*/ 2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8">
                    <a:moveTo>
                      <a:pt x="0" y="24"/>
                    </a:moveTo>
                    <a:lnTo>
                      <a:pt x="12" y="0"/>
                    </a:lnTo>
                    <a:lnTo>
                      <a:pt x="40" y="12"/>
                    </a:lnTo>
                    <a:lnTo>
                      <a:pt x="28" y="3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128">
                <a:extLst>
                  <a:ext uri="{FF2B5EF4-FFF2-40B4-BE49-F238E27FC236}">
                    <a16:creationId xmlns:a16="http://schemas.microsoft.com/office/drawing/2014/main" xmlns="" id="{0D5BC982-489E-4F25-8397-EC4A5B4205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3" y="3019"/>
                <a:ext cx="47" cy="40"/>
              </a:xfrm>
              <a:custGeom>
                <a:avLst/>
                <a:gdLst>
                  <a:gd name="T0" fmla="*/ 0 w 47"/>
                  <a:gd name="T1" fmla="*/ 24 h 40"/>
                  <a:gd name="T2" fmla="*/ 9 w 47"/>
                  <a:gd name="T3" fmla="*/ 0 h 40"/>
                  <a:gd name="T4" fmla="*/ 47 w 47"/>
                  <a:gd name="T5" fmla="*/ 17 h 40"/>
                  <a:gd name="T6" fmla="*/ 36 w 47"/>
                  <a:gd name="T7" fmla="*/ 40 h 40"/>
                  <a:gd name="T8" fmla="*/ 0 w 47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0">
                    <a:moveTo>
                      <a:pt x="0" y="24"/>
                    </a:moveTo>
                    <a:lnTo>
                      <a:pt x="9" y="0"/>
                    </a:lnTo>
                    <a:lnTo>
                      <a:pt x="47" y="17"/>
                    </a:lnTo>
                    <a:lnTo>
                      <a:pt x="36" y="4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129">
                <a:extLst>
                  <a:ext uri="{FF2B5EF4-FFF2-40B4-BE49-F238E27FC236}">
                    <a16:creationId xmlns:a16="http://schemas.microsoft.com/office/drawing/2014/main" xmlns="" id="{8F886C18-88AD-4A5A-8AA5-D18E4A6B98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5" y="2998"/>
                <a:ext cx="48" cy="40"/>
              </a:xfrm>
              <a:custGeom>
                <a:avLst/>
                <a:gdLst>
                  <a:gd name="T0" fmla="*/ 0 w 48"/>
                  <a:gd name="T1" fmla="*/ 23 h 40"/>
                  <a:gd name="T2" fmla="*/ 10 w 48"/>
                  <a:gd name="T3" fmla="*/ 0 h 40"/>
                  <a:gd name="T4" fmla="*/ 48 w 48"/>
                  <a:gd name="T5" fmla="*/ 16 h 40"/>
                  <a:gd name="T6" fmla="*/ 36 w 48"/>
                  <a:gd name="T7" fmla="*/ 40 h 40"/>
                  <a:gd name="T8" fmla="*/ 0 w 48"/>
                  <a:gd name="T9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0">
                    <a:moveTo>
                      <a:pt x="0" y="23"/>
                    </a:moveTo>
                    <a:lnTo>
                      <a:pt x="10" y="0"/>
                    </a:lnTo>
                    <a:lnTo>
                      <a:pt x="48" y="16"/>
                    </a:lnTo>
                    <a:lnTo>
                      <a:pt x="36" y="4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130">
                <a:extLst>
                  <a:ext uri="{FF2B5EF4-FFF2-40B4-BE49-F238E27FC236}">
                    <a16:creationId xmlns:a16="http://schemas.microsoft.com/office/drawing/2014/main" xmlns="" id="{3AE4EE30-A0E5-47A7-B1E5-392453F6B3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" y="2701"/>
                <a:ext cx="1014" cy="513"/>
              </a:xfrm>
              <a:custGeom>
                <a:avLst/>
                <a:gdLst>
                  <a:gd name="T0" fmla="*/ 28 w 1014"/>
                  <a:gd name="T1" fmla="*/ 0 h 513"/>
                  <a:gd name="T2" fmla="*/ 0 w 1014"/>
                  <a:gd name="T3" fmla="*/ 61 h 513"/>
                  <a:gd name="T4" fmla="*/ 988 w 1014"/>
                  <a:gd name="T5" fmla="*/ 513 h 513"/>
                  <a:gd name="T6" fmla="*/ 1014 w 1014"/>
                  <a:gd name="T7" fmla="*/ 451 h 513"/>
                  <a:gd name="T8" fmla="*/ 28 w 1014"/>
                  <a:gd name="T9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4" h="513">
                    <a:moveTo>
                      <a:pt x="28" y="0"/>
                    </a:moveTo>
                    <a:lnTo>
                      <a:pt x="0" y="61"/>
                    </a:lnTo>
                    <a:lnTo>
                      <a:pt x="988" y="513"/>
                    </a:lnTo>
                    <a:lnTo>
                      <a:pt x="1014" y="45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DB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131">
                <a:extLst>
                  <a:ext uri="{FF2B5EF4-FFF2-40B4-BE49-F238E27FC236}">
                    <a16:creationId xmlns:a16="http://schemas.microsoft.com/office/drawing/2014/main" xmlns="" id="{0F6BE236-78E4-4D6D-834B-2170353DF4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" y="2701"/>
                <a:ext cx="1014" cy="513"/>
              </a:xfrm>
              <a:custGeom>
                <a:avLst/>
                <a:gdLst>
                  <a:gd name="T0" fmla="*/ 28 w 1014"/>
                  <a:gd name="T1" fmla="*/ 0 h 513"/>
                  <a:gd name="T2" fmla="*/ 0 w 1014"/>
                  <a:gd name="T3" fmla="*/ 61 h 513"/>
                  <a:gd name="T4" fmla="*/ 988 w 1014"/>
                  <a:gd name="T5" fmla="*/ 513 h 513"/>
                  <a:gd name="T6" fmla="*/ 1014 w 1014"/>
                  <a:gd name="T7" fmla="*/ 451 h 513"/>
                  <a:gd name="T8" fmla="*/ 28 w 1014"/>
                  <a:gd name="T9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4" h="513">
                    <a:moveTo>
                      <a:pt x="28" y="0"/>
                    </a:moveTo>
                    <a:lnTo>
                      <a:pt x="0" y="61"/>
                    </a:lnTo>
                    <a:lnTo>
                      <a:pt x="988" y="513"/>
                    </a:lnTo>
                    <a:lnTo>
                      <a:pt x="1014" y="451"/>
                    </a:lnTo>
                    <a:lnTo>
                      <a:pt x="2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132">
                <a:extLst>
                  <a:ext uri="{FF2B5EF4-FFF2-40B4-BE49-F238E27FC236}">
                    <a16:creationId xmlns:a16="http://schemas.microsoft.com/office/drawing/2014/main" xmlns="" id="{6E469B0B-9458-4178-8E27-FF5BFF602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0" y="2926"/>
                <a:ext cx="33" cy="34"/>
              </a:xfrm>
              <a:custGeom>
                <a:avLst/>
                <a:gdLst>
                  <a:gd name="T0" fmla="*/ 0 w 33"/>
                  <a:gd name="T1" fmla="*/ 24 h 34"/>
                  <a:gd name="T2" fmla="*/ 9 w 33"/>
                  <a:gd name="T3" fmla="*/ 0 h 34"/>
                  <a:gd name="T4" fmla="*/ 33 w 33"/>
                  <a:gd name="T5" fmla="*/ 10 h 34"/>
                  <a:gd name="T6" fmla="*/ 21 w 33"/>
                  <a:gd name="T7" fmla="*/ 34 h 34"/>
                  <a:gd name="T8" fmla="*/ 0 w 33"/>
                  <a:gd name="T9" fmla="*/ 2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4">
                    <a:moveTo>
                      <a:pt x="0" y="24"/>
                    </a:moveTo>
                    <a:lnTo>
                      <a:pt x="9" y="0"/>
                    </a:lnTo>
                    <a:lnTo>
                      <a:pt x="33" y="10"/>
                    </a:lnTo>
                    <a:lnTo>
                      <a:pt x="21" y="3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33">
                <a:extLst>
                  <a:ext uri="{FF2B5EF4-FFF2-40B4-BE49-F238E27FC236}">
                    <a16:creationId xmlns:a16="http://schemas.microsoft.com/office/drawing/2014/main" xmlns="" id="{FA180E71-CC74-4AC2-A60C-8C231960B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" y="2938"/>
                <a:ext cx="29" cy="31"/>
              </a:xfrm>
              <a:custGeom>
                <a:avLst/>
                <a:gdLst>
                  <a:gd name="T0" fmla="*/ 0 w 29"/>
                  <a:gd name="T1" fmla="*/ 24 h 31"/>
                  <a:gd name="T2" fmla="*/ 12 w 29"/>
                  <a:gd name="T3" fmla="*/ 0 h 31"/>
                  <a:gd name="T4" fmla="*/ 29 w 29"/>
                  <a:gd name="T5" fmla="*/ 7 h 31"/>
                  <a:gd name="T6" fmla="*/ 17 w 29"/>
                  <a:gd name="T7" fmla="*/ 31 h 31"/>
                  <a:gd name="T8" fmla="*/ 0 w 29"/>
                  <a:gd name="T9" fmla="*/ 2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1">
                    <a:moveTo>
                      <a:pt x="0" y="24"/>
                    </a:moveTo>
                    <a:lnTo>
                      <a:pt x="12" y="0"/>
                    </a:lnTo>
                    <a:lnTo>
                      <a:pt x="29" y="7"/>
                    </a:lnTo>
                    <a:lnTo>
                      <a:pt x="17" y="3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34">
                <a:extLst>
                  <a:ext uri="{FF2B5EF4-FFF2-40B4-BE49-F238E27FC236}">
                    <a16:creationId xmlns:a16="http://schemas.microsoft.com/office/drawing/2014/main" xmlns="" id="{E2D77E8F-F774-46CA-9394-1F6A1474C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4" y="2950"/>
                <a:ext cx="33" cy="33"/>
              </a:xfrm>
              <a:custGeom>
                <a:avLst/>
                <a:gdLst>
                  <a:gd name="T0" fmla="*/ 0 w 33"/>
                  <a:gd name="T1" fmla="*/ 24 h 33"/>
                  <a:gd name="T2" fmla="*/ 12 w 33"/>
                  <a:gd name="T3" fmla="*/ 0 h 33"/>
                  <a:gd name="T4" fmla="*/ 33 w 33"/>
                  <a:gd name="T5" fmla="*/ 10 h 33"/>
                  <a:gd name="T6" fmla="*/ 22 w 33"/>
                  <a:gd name="T7" fmla="*/ 33 h 33"/>
                  <a:gd name="T8" fmla="*/ 0 w 33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0" y="24"/>
                    </a:moveTo>
                    <a:lnTo>
                      <a:pt x="12" y="0"/>
                    </a:lnTo>
                    <a:lnTo>
                      <a:pt x="33" y="10"/>
                    </a:lnTo>
                    <a:lnTo>
                      <a:pt x="22" y="33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35">
                <a:extLst>
                  <a:ext uri="{FF2B5EF4-FFF2-40B4-BE49-F238E27FC236}">
                    <a16:creationId xmlns:a16="http://schemas.microsoft.com/office/drawing/2014/main" xmlns="" id="{AB829F45-8FD6-465A-9387-A09C2A8B68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0" y="2962"/>
                <a:ext cx="34" cy="36"/>
              </a:xfrm>
              <a:custGeom>
                <a:avLst/>
                <a:gdLst>
                  <a:gd name="T0" fmla="*/ 0 w 34"/>
                  <a:gd name="T1" fmla="*/ 24 h 36"/>
                  <a:gd name="T2" fmla="*/ 12 w 34"/>
                  <a:gd name="T3" fmla="*/ 0 h 36"/>
                  <a:gd name="T4" fmla="*/ 34 w 34"/>
                  <a:gd name="T5" fmla="*/ 10 h 36"/>
                  <a:gd name="T6" fmla="*/ 24 w 34"/>
                  <a:gd name="T7" fmla="*/ 36 h 36"/>
                  <a:gd name="T8" fmla="*/ 0 w 34"/>
                  <a:gd name="T9" fmla="*/ 2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6">
                    <a:moveTo>
                      <a:pt x="0" y="24"/>
                    </a:moveTo>
                    <a:lnTo>
                      <a:pt x="12" y="0"/>
                    </a:lnTo>
                    <a:lnTo>
                      <a:pt x="34" y="10"/>
                    </a:lnTo>
                    <a:lnTo>
                      <a:pt x="24" y="36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36">
                <a:extLst>
                  <a:ext uri="{FF2B5EF4-FFF2-40B4-BE49-F238E27FC236}">
                    <a16:creationId xmlns:a16="http://schemas.microsoft.com/office/drawing/2014/main" xmlns="" id="{F1B04452-675E-4535-A982-322BA95EC2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2" y="2798"/>
                <a:ext cx="50" cy="43"/>
              </a:xfrm>
              <a:custGeom>
                <a:avLst/>
                <a:gdLst>
                  <a:gd name="T0" fmla="*/ 0 w 50"/>
                  <a:gd name="T1" fmla="*/ 24 h 43"/>
                  <a:gd name="T2" fmla="*/ 12 w 50"/>
                  <a:gd name="T3" fmla="*/ 0 h 43"/>
                  <a:gd name="T4" fmla="*/ 50 w 50"/>
                  <a:gd name="T5" fmla="*/ 19 h 43"/>
                  <a:gd name="T6" fmla="*/ 38 w 50"/>
                  <a:gd name="T7" fmla="*/ 43 h 43"/>
                  <a:gd name="T8" fmla="*/ 0 w 50"/>
                  <a:gd name="T9" fmla="*/ 2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3">
                    <a:moveTo>
                      <a:pt x="0" y="24"/>
                    </a:moveTo>
                    <a:lnTo>
                      <a:pt x="12" y="0"/>
                    </a:lnTo>
                    <a:lnTo>
                      <a:pt x="50" y="19"/>
                    </a:lnTo>
                    <a:lnTo>
                      <a:pt x="38" y="43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37">
                <a:extLst>
                  <a:ext uri="{FF2B5EF4-FFF2-40B4-BE49-F238E27FC236}">
                    <a16:creationId xmlns:a16="http://schemas.microsoft.com/office/drawing/2014/main" xmlns="" id="{1FA949F5-F1DA-4DB2-B6B5-C96402EDC6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" y="2779"/>
                <a:ext cx="38" cy="38"/>
              </a:xfrm>
              <a:custGeom>
                <a:avLst/>
                <a:gdLst>
                  <a:gd name="T0" fmla="*/ 0 w 38"/>
                  <a:gd name="T1" fmla="*/ 24 h 38"/>
                  <a:gd name="T2" fmla="*/ 9 w 38"/>
                  <a:gd name="T3" fmla="*/ 0 h 38"/>
                  <a:gd name="T4" fmla="*/ 38 w 38"/>
                  <a:gd name="T5" fmla="*/ 14 h 38"/>
                  <a:gd name="T6" fmla="*/ 26 w 38"/>
                  <a:gd name="T7" fmla="*/ 38 h 38"/>
                  <a:gd name="T8" fmla="*/ 0 w 38"/>
                  <a:gd name="T9" fmla="*/ 2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8">
                    <a:moveTo>
                      <a:pt x="0" y="24"/>
                    </a:moveTo>
                    <a:lnTo>
                      <a:pt x="9" y="0"/>
                    </a:lnTo>
                    <a:lnTo>
                      <a:pt x="38" y="14"/>
                    </a:lnTo>
                    <a:lnTo>
                      <a:pt x="26" y="3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38">
                <a:extLst>
                  <a:ext uri="{FF2B5EF4-FFF2-40B4-BE49-F238E27FC236}">
                    <a16:creationId xmlns:a16="http://schemas.microsoft.com/office/drawing/2014/main" xmlns="" id="{AA23E5FF-DFF8-4ABA-A0B0-8BE338B937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1" y="2755"/>
                <a:ext cx="48" cy="43"/>
              </a:xfrm>
              <a:custGeom>
                <a:avLst/>
                <a:gdLst>
                  <a:gd name="T0" fmla="*/ 0 w 48"/>
                  <a:gd name="T1" fmla="*/ 26 h 43"/>
                  <a:gd name="T2" fmla="*/ 12 w 48"/>
                  <a:gd name="T3" fmla="*/ 0 h 43"/>
                  <a:gd name="T4" fmla="*/ 48 w 48"/>
                  <a:gd name="T5" fmla="*/ 17 h 43"/>
                  <a:gd name="T6" fmla="*/ 36 w 48"/>
                  <a:gd name="T7" fmla="*/ 43 h 43"/>
                  <a:gd name="T8" fmla="*/ 0 w 48"/>
                  <a:gd name="T9" fmla="*/ 26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3">
                    <a:moveTo>
                      <a:pt x="0" y="26"/>
                    </a:moveTo>
                    <a:lnTo>
                      <a:pt x="12" y="0"/>
                    </a:lnTo>
                    <a:lnTo>
                      <a:pt x="48" y="17"/>
                    </a:lnTo>
                    <a:lnTo>
                      <a:pt x="36" y="43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139">
                <a:extLst>
                  <a:ext uri="{FF2B5EF4-FFF2-40B4-BE49-F238E27FC236}">
                    <a16:creationId xmlns:a16="http://schemas.microsoft.com/office/drawing/2014/main" xmlns="" id="{320EFC50-664F-4520-8CD8-ABC0EB3C0E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4" y="2736"/>
                <a:ext cx="47" cy="41"/>
              </a:xfrm>
              <a:custGeom>
                <a:avLst/>
                <a:gdLst>
                  <a:gd name="T0" fmla="*/ 0 w 47"/>
                  <a:gd name="T1" fmla="*/ 24 h 41"/>
                  <a:gd name="T2" fmla="*/ 12 w 47"/>
                  <a:gd name="T3" fmla="*/ 0 h 41"/>
                  <a:gd name="T4" fmla="*/ 47 w 47"/>
                  <a:gd name="T5" fmla="*/ 17 h 41"/>
                  <a:gd name="T6" fmla="*/ 36 w 47"/>
                  <a:gd name="T7" fmla="*/ 41 h 41"/>
                  <a:gd name="T8" fmla="*/ 0 w 47"/>
                  <a:gd name="T9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1">
                    <a:moveTo>
                      <a:pt x="0" y="24"/>
                    </a:moveTo>
                    <a:lnTo>
                      <a:pt x="12" y="0"/>
                    </a:lnTo>
                    <a:lnTo>
                      <a:pt x="47" y="17"/>
                    </a:lnTo>
                    <a:lnTo>
                      <a:pt x="36" y="4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140">
                <a:extLst>
                  <a:ext uri="{FF2B5EF4-FFF2-40B4-BE49-F238E27FC236}">
                    <a16:creationId xmlns:a16="http://schemas.microsoft.com/office/drawing/2014/main" xmlns="" id="{DDF88589-BA73-4F0B-91A8-9DA9027FB2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5" y="3121"/>
                <a:ext cx="50" cy="41"/>
              </a:xfrm>
              <a:custGeom>
                <a:avLst/>
                <a:gdLst>
                  <a:gd name="T0" fmla="*/ 0 w 50"/>
                  <a:gd name="T1" fmla="*/ 24 h 41"/>
                  <a:gd name="T2" fmla="*/ 12 w 50"/>
                  <a:gd name="T3" fmla="*/ 0 h 41"/>
                  <a:gd name="T4" fmla="*/ 50 w 50"/>
                  <a:gd name="T5" fmla="*/ 17 h 41"/>
                  <a:gd name="T6" fmla="*/ 38 w 50"/>
                  <a:gd name="T7" fmla="*/ 41 h 41"/>
                  <a:gd name="T8" fmla="*/ 0 w 50"/>
                  <a:gd name="T9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1">
                    <a:moveTo>
                      <a:pt x="0" y="24"/>
                    </a:moveTo>
                    <a:lnTo>
                      <a:pt x="12" y="0"/>
                    </a:lnTo>
                    <a:lnTo>
                      <a:pt x="50" y="17"/>
                    </a:lnTo>
                    <a:lnTo>
                      <a:pt x="38" y="4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41">
                <a:extLst>
                  <a:ext uri="{FF2B5EF4-FFF2-40B4-BE49-F238E27FC236}">
                    <a16:creationId xmlns:a16="http://schemas.microsoft.com/office/drawing/2014/main" xmlns="" id="{7243F37E-5191-4F3C-9BF5-1D3149F70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7" y="3102"/>
                <a:ext cx="38" cy="38"/>
              </a:xfrm>
              <a:custGeom>
                <a:avLst/>
                <a:gdLst>
                  <a:gd name="T0" fmla="*/ 0 w 38"/>
                  <a:gd name="T1" fmla="*/ 26 h 38"/>
                  <a:gd name="T2" fmla="*/ 12 w 38"/>
                  <a:gd name="T3" fmla="*/ 0 h 38"/>
                  <a:gd name="T4" fmla="*/ 38 w 38"/>
                  <a:gd name="T5" fmla="*/ 14 h 38"/>
                  <a:gd name="T6" fmla="*/ 28 w 38"/>
                  <a:gd name="T7" fmla="*/ 38 h 38"/>
                  <a:gd name="T8" fmla="*/ 0 w 38"/>
                  <a:gd name="T9" fmla="*/ 2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8">
                    <a:moveTo>
                      <a:pt x="0" y="26"/>
                    </a:moveTo>
                    <a:lnTo>
                      <a:pt x="12" y="0"/>
                    </a:lnTo>
                    <a:lnTo>
                      <a:pt x="38" y="14"/>
                    </a:lnTo>
                    <a:lnTo>
                      <a:pt x="28" y="38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42">
                <a:extLst>
                  <a:ext uri="{FF2B5EF4-FFF2-40B4-BE49-F238E27FC236}">
                    <a16:creationId xmlns:a16="http://schemas.microsoft.com/office/drawing/2014/main" xmlns="" id="{AABA88DF-1B1F-4234-AA15-E69E5206FC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4" y="3078"/>
                <a:ext cx="48" cy="41"/>
              </a:xfrm>
              <a:custGeom>
                <a:avLst/>
                <a:gdLst>
                  <a:gd name="T0" fmla="*/ 0 w 48"/>
                  <a:gd name="T1" fmla="*/ 24 h 41"/>
                  <a:gd name="T2" fmla="*/ 12 w 48"/>
                  <a:gd name="T3" fmla="*/ 0 h 41"/>
                  <a:gd name="T4" fmla="*/ 48 w 48"/>
                  <a:gd name="T5" fmla="*/ 17 h 41"/>
                  <a:gd name="T6" fmla="*/ 36 w 48"/>
                  <a:gd name="T7" fmla="*/ 41 h 41"/>
                  <a:gd name="T8" fmla="*/ 0 w 48"/>
                  <a:gd name="T9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1">
                    <a:moveTo>
                      <a:pt x="0" y="24"/>
                    </a:moveTo>
                    <a:lnTo>
                      <a:pt x="12" y="0"/>
                    </a:lnTo>
                    <a:lnTo>
                      <a:pt x="48" y="17"/>
                    </a:lnTo>
                    <a:lnTo>
                      <a:pt x="36" y="4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43">
                <a:extLst>
                  <a:ext uri="{FF2B5EF4-FFF2-40B4-BE49-F238E27FC236}">
                    <a16:creationId xmlns:a16="http://schemas.microsoft.com/office/drawing/2014/main" xmlns="" id="{1D7A8275-A4DF-40F6-9420-F4C565D2DC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" y="3057"/>
                <a:ext cx="47" cy="40"/>
              </a:xfrm>
              <a:custGeom>
                <a:avLst/>
                <a:gdLst>
                  <a:gd name="T0" fmla="*/ 0 w 47"/>
                  <a:gd name="T1" fmla="*/ 24 h 40"/>
                  <a:gd name="T2" fmla="*/ 12 w 47"/>
                  <a:gd name="T3" fmla="*/ 0 h 40"/>
                  <a:gd name="T4" fmla="*/ 47 w 47"/>
                  <a:gd name="T5" fmla="*/ 17 h 40"/>
                  <a:gd name="T6" fmla="*/ 36 w 47"/>
                  <a:gd name="T7" fmla="*/ 40 h 40"/>
                  <a:gd name="T8" fmla="*/ 0 w 47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0">
                    <a:moveTo>
                      <a:pt x="0" y="24"/>
                    </a:moveTo>
                    <a:lnTo>
                      <a:pt x="12" y="0"/>
                    </a:lnTo>
                    <a:lnTo>
                      <a:pt x="47" y="17"/>
                    </a:lnTo>
                    <a:lnTo>
                      <a:pt x="36" y="4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44">
                <a:extLst>
                  <a:ext uri="{FF2B5EF4-FFF2-40B4-BE49-F238E27FC236}">
                    <a16:creationId xmlns:a16="http://schemas.microsoft.com/office/drawing/2014/main" xmlns="" id="{A0F4D6FE-F5E6-4A85-8114-0CF18812F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1" y="2986"/>
                <a:ext cx="36" cy="33"/>
              </a:xfrm>
              <a:custGeom>
                <a:avLst/>
                <a:gdLst>
                  <a:gd name="T0" fmla="*/ 0 w 36"/>
                  <a:gd name="T1" fmla="*/ 24 h 33"/>
                  <a:gd name="T2" fmla="*/ 12 w 36"/>
                  <a:gd name="T3" fmla="*/ 0 h 33"/>
                  <a:gd name="T4" fmla="*/ 36 w 36"/>
                  <a:gd name="T5" fmla="*/ 9 h 33"/>
                  <a:gd name="T6" fmla="*/ 24 w 36"/>
                  <a:gd name="T7" fmla="*/ 33 h 33"/>
                  <a:gd name="T8" fmla="*/ 0 w 36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3">
                    <a:moveTo>
                      <a:pt x="0" y="24"/>
                    </a:moveTo>
                    <a:lnTo>
                      <a:pt x="12" y="0"/>
                    </a:lnTo>
                    <a:lnTo>
                      <a:pt x="36" y="9"/>
                    </a:lnTo>
                    <a:lnTo>
                      <a:pt x="24" y="33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45">
                <a:extLst>
                  <a:ext uri="{FF2B5EF4-FFF2-40B4-BE49-F238E27FC236}">
                    <a16:creationId xmlns:a16="http://schemas.microsoft.com/office/drawing/2014/main" xmlns="" id="{E891B457-79B0-40A1-8F0C-40FC97A7D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2" y="2998"/>
                <a:ext cx="26" cy="33"/>
              </a:xfrm>
              <a:custGeom>
                <a:avLst/>
                <a:gdLst>
                  <a:gd name="T0" fmla="*/ 0 w 26"/>
                  <a:gd name="T1" fmla="*/ 26 h 33"/>
                  <a:gd name="T2" fmla="*/ 9 w 26"/>
                  <a:gd name="T3" fmla="*/ 0 h 33"/>
                  <a:gd name="T4" fmla="*/ 26 w 26"/>
                  <a:gd name="T5" fmla="*/ 9 h 33"/>
                  <a:gd name="T6" fmla="*/ 17 w 26"/>
                  <a:gd name="T7" fmla="*/ 33 h 33"/>
                  <a:gd name="T8" fmla="*/ 0 w 26"/>
                  <a:gd name="T9" fmla="*/ 2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3">
                    <a:moveTo>
                      <a:pt x="0" y="26"/>
                    </a:moveTo>
                    <a:lnTo>
                      <a:pt x="9" y="0"/>
                    </a:lnTo>
                    <a:lnTo>
                      <a:pt x="26" y="9"/>
                    </a:lnTo>
                    <a:lnTo>
                      <a:pt x="17" y="33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146">
                <a:extLst>
                  <a:ext uri="{FF2B5EF4-FFF2-40B4-BE49-F238E27FC236}">
                    <a16:creationId xmlns:a16="http://schemas.microsoft.com/office/drawing/2014/main" xmlns="" id="{FD693641-D6F3-4321-AF66-8E946EDF8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6" y="3010"/>
                <a:ext cx="33" cy="35"/>
              </a:xfrm>
              <a:custGeom>
                <a:avLst/>
                <a:gdLst>
                  <a:gd name="T0" fmla="*/ 0 w 33"/>
                  <a:gd name="T1" fmla="*/ 23 h 35"/>
                  <a:gd name="T2" fmla="*/ 12 w 33"/>
                  <a:gd name="T3" fmla="*/ 0 h 35"/>
                  <a:gd name="T4" fmla="*/ 33 w 33"/>
                  <a:gd name="T5" fmla="*/ 9 h 35"/>
                  <a:gd name="T6" fmla="*/ 23 w 33"/>
                  <a:gd name="T7" fmla="*/ 35 h 35"/>
                  <a:gd name="T8" fmla="*/ 0 w 33"/>
                  <a:gd name="T9" fmla="*/ 2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5">
                    <a:moveTo>
                      <a:pt x="0" y="23"/>
                    </a:moveTo>
                    <a:lnTo>
                      <a:pt x="12" y="0"/>
                    </a:lnTo>
                    <a:lnTo>
                      <a:pt x="33" y="9"/>
                    </a:lnTo>
                    <a:lnTo>
                      <a:pt x="23" y="3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147">
                <a:extLst>
                  <a:ext uri="{FF2B5EF4-FFF2-40B4-BE49-F238E27FC236}">
                    <a16:creationId xmlns:a16="http://schemas.microsoft.com/office/drawing/2014/main" xmlns="" id="{4D05F815-D7F9-456C-B253-35F119B94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4" y="3024"/>
                <a:ext cx="33" cy="33"/>
              </a:xfrm>
              <a:custGeom>
                <a:avLst/>
                <a:gdLst>
                  <a:gd name="T0" fmla="*/ 0 w 33"/>
                  <a:gd name="T1" fmla="*/ 24 h 33"/>
                  <a:gd name="T2" fmla="*/ 12 w 33"/>
                  <a:gd name="T3" fmla="*/ 0 h 33"/>
                  <a:gd name="T4" fmla="*/ 33 w 33"/>
                  <a:gd name="T5" fmla="*/ 9 h 33"/>
                  <a:gd name="T6" fmla="*/ 22 w 33"/>
                  <a:gd name="T7" fmla="*/ 33 h 33"/>
                  <a:gd name="T8" fmla="*/ 0 w 33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0" y="24"/>
                    </a:moveTo>
                    <a:lnTo>
                      <a:pt x="12" y="0"/>
                    </a:lnTo>
                    <a:lnTo>
                      <a:pt x="33" y="9"/>
                    </a:lnTo>
                    <a:lnTo>
                      <a:pt x="22" y="33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148">
                <a:extLst>
                  <a:ext uri="{FF2B5EF4-FFF2-40B4-BE49-F238E27FC236}">
                    <a16:creationId xmlns:a16="http://schemas.microsoft.com/office/drawing/2014/main" xmlns="" id="{9C932A4E-AC42-443B-9241-AFEFB9955F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6" y="2857"/>
                <a:ext cx="47" cy="43"/>
              </a:xfrm>
              <a:custGeom>
                <a:avLst/>
                <a:gdLst>
                  <a:gd name="T0" fmla="*/ 0 w 47"/>
                  <a:gd name="T1" fmla="*/ 24 h 43"/>
                  <a:gd name="T2" fmla="*/ 9 w 47"/>
                  <a:gd name="T3" fmla="*/ 0 h 43"/>
                  <a:gd name="T4" fmla="*/ 47 w 47"/>
                  <a:gd name="T5" fmla="*/ 17 h 43"/>
                  <a:gd name="T6" fmla="*/ 38 w 47"/>
                  <a:gd name="T7" fmla="*/ 43 h 43"/>
                  <a:gd name="T8" fmla="*/ 0 w 47"/>
                  <a:gd name="T9" fmla="*/ 2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3">
                    <a:moveTo>
                      <a:pt x="0" y="24"/>
                    </a:moveTo>
                    <a:lnTo>
                      <a:pt x="9" y="0"/>
                    </a:lnTo>
                    <a:lnTo>
                      <a:pt x="47" y="17"/>
                    </a:lnTo>
                    <a:lnTo>
                      <a:pt x="38" y="43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149">
                <a:extLst>
                  <a:ext uri="{FF2B5EF4-FFF2-40B4-BE49-F238E27FC236}">
                    <a16:creationId xmlns:a16="http://schemas.microsoft.com/office/drawing/2014/main" xmlns="" id="{D8BB65C7-1A95-4A20-92E0-7A28E60504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5" y="2841"/>
                <a:ext cx="41" cy="35"/>
              </a:xfrm>
              <a:custGeom>
                <a:avLst/>
                <a:gdLst>
                  <a:gd name="T0" fmla="*/ 0 w 41"/>
                  <a:gd name="T1" fmla="*/ 24 h 35"/>
                  <a:gd name="T2" fmla="*/ 12 w 41"/>
                  <a:gd name="T3" fmla="*/ 0 h 35"/>
                  <a:gd name="T4" fmla="*/ 41 w 41"/>
                  <a:gd name="T5" fmla="*/ 12 h 35"/>
                  <a:gd name="T6" fmla="*/ 29 w 41"/>
                  <a:gd name="T7" fmla="*/ 35 h 35"/>
                  <a:gd name="T8" fmla="*/ 0 w 41"/>
                  <a:gd name="T9" fmla="*/ 2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35">
                    <a:moveTo>
                      <a:pt x="0" y="24"/>
                    </a:moveTo>
                    <a:lnTo>
                      <a:pt x="12" y="0"/>
                    </a:lnTo>
                    <a:lnTo>
                      <a:pt x="41" y="12"/>
                    </a:lnTo>
                    <a:lnTo>
                      <a:pt x="29" y="35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150">
                <a:extLst>
                  <a:ext uri="{FF2B5EF4-FFF2-40B4-BE49-F238E27FC236}">
                    <a16:creationId xmlns:a16="http://schemas.microsoft.com/office/drawing/2014/main" xmlns="" id="{2C80BDAF-1923-440C-A059-A1C0D6A3A5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3" y="2817"/>
                <a:ext cx="47" cy="40"/>
              </a:xfrm>
              <a:custGeom>
                <a:avLst/>
                <a:gdLst>
                  <a:gd name="T0" fmla="*/ 0 w 47"/>
                  <a:gd name="T1" fmla="*/ 24 h 40"/>
                  <a:gd name="T2" fmla="*/ 12 w 47"/>
                  <a:gd name="T3" fmla="*/ 0 h 40"/>
                  <a:gd name="T4" fmla="*/ 47 w 47"/>
                  <a:gd name="T5" fmla="*/ 17 h 40"/>
                  <a:gd name="T6" fmla="*/ 38 w 47"/>
                  <a:gd name="T7" fmla="*/ 40 h 40"/>
                  <a:gd name="T8" fmla="*/ 0 w 47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0">
                    <a:moveTo>
                      <a:pt x="0" y="24"/>
                    </a:moveTo>
                    <a:lnTo>
                      <a:pt x="12" y="0"/>
                    </a:lnTo>
                    <a:lnTo>
                      <a:pt x="47" y="17"/>
                    </a:lnTo>
                    <a:lnTo>
                      <a:pt x="38" y="4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151">
                <a:extLst>
                  <a:ext uri="{FF2B5EF4-FFF2-40B4-BE49-F238E27FC236}">
                    <a16:creationId xmlns:a16="http://schemas.microsoft.com/office/drawing/2014/main" xmlns="" id="{464C5D6E-937F-42F6-AD9C-324A92A74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5" y="2796"/>
                <a:ext cx="48" cy="40"/>
              </a:xfrm>
              <a:custGeom>
                <a:avLst/>
                <a:gdLst>
                  <a:gd name="T0" fmla="*/ 0 w 48"/>
                  <a:gd name="T1" fmla="*/ 23 h 40"/>
                  <a:gd name="T2" fmla="*/ 12 w 48"/>
                  <a:gd name="T3" fmla="*/ 0 h 40"/>
                  <a:gd name="T4" fmla="*/ 48 w 48"/>
                  <a:gd name="T5" fmla="*/ 16 h 40"/>
                  <a:gd name="T6" fmla="*/ 38 w 48"/>
                  <a:gd name="T7" fmla="*/ 40 h 40"/>
                  <a:gd name="T8" fmla="*/ 0 w 48"/>
                  <a:gd name="T9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0">
                    <a:moveTo>
                      <a:pt x="0" y="23"/>
                    </a:moveTo>
                    <a:lnTo>
                      <a:pt x="12" y="0"/>
                    </a:lnTo>
                    <a:lnTo>
                      <a:pt x="48" y="16"/>
                    </a:lnTo>
                    <a:lnTo>
                      <a:pt x="38" y="4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152">
                <a:extLst>
                  <a:ext uri="{FF2B5EF4-FFF2-40B4-BE49-F238E27FC236}">
                    <a16:creationId xmlns:a16="http://schemas.microsoft.com/office/drawing/2014/main" xmlns="" id="{468D9859-9366-4E9D-B034-9351399159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9" y="3181"/>
                <a:ext cx="47" cy="42"/>
              </a:xfrm>
              <a:custGeom>
                <a:avLst/>
                <a:gdLst>
                  <a:gd name="T0" fmla="*/ 0 w 47"/>
                  <a:gd name="T1" fmla="*/ 23 h 42"/>
                  <a:gd name="T2" fmla="*/ 9 w 47"/>
                  <a:gd name="T3" fmla="*/ 0 h 42"/>
                  <a:gd name="T4" fmla="*/ 47 w 47"/>
                  <a:gd name="T5" fmla="*/ 16 h 42"/>
                  <a:gd name="T6" fmla="*/ 38 w 47"/>
                  <a:gd name="T7" fmla="*/ 42 h 42"/>
                  <a:gd name="T8" fmla="*/ 0 w 47"/>
                  <a:gd name="T9" fmla="*/ 2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2">
                    <a:moveTo>
                      <a:pt x="0" y="23"/>
                    </a:moveTo>
                    <a:lnTo>
                      <a:pt x="9" y="0"/>
                    </a:lnTo>
                    <a:lnTo>
                      <a:pt x="47" y="16"/>
                    </a:lnTo>
                    <a:lnTo>
                      <a:pt x="38" y="42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153">
                <a:extLst>
                  <a:ext uri="{FF2B5EF4-FFF2-40B4-BE49-F238E27FC236}">
                    <a16:creationId xmlns:a16="http://schemas.microsoft.com/office/drawing/2014/main" xmlns="" id="{F65498D3-5E7F-46B2-AC38-3271F2BD9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8" y="3162"/>
                <a:ext cx="41" cy="38"/>
              </a:xfrm>
              <a:custGeom>
                <a:avLst/>
                <a:gdLst>
                  <a:gd name="T0" fmla="*/ 0 w 41"/>
                  <a:gd name="T1" fmla="*/ 23 h 38"/>
                  <a:gd name="T2" fmla="*/ 12 w 41"/>
                  <a:gd name="T3" fmla="*/ 0 h 38"/>
                  <a:gd name="T4" fmla="*/ 41 w 41"/>
                  <a:gd name="T5" fmla="*/ 11 h 38"/>
                  <a:gd name="T6" fmla="*/ 29 w 41"/>
                  <a:gd name="T7" fmla="*/ 38 h 38"/>
                  <a:gd name="T8" fmla="*/ 0 w 41"/>
                  <a:gd name="T9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38">
                    <a:moveTo>
                      <a:pt x="0" y="23"/>
                    </a:moveTo>
                    <a:lnTo>
                      <a:pt x="12" y="0"/>
                    </a:lnTo>
                    <a:lnTo>
                      <a:pt x="41" y="11"/>
                    </a:lnTo>
                    <a:lnTo>
                      <a:pt x="29" y="38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154">
                <a:extLst>
                  <a:ext uri="{FF2B5EF4-FFF2-40B4-BE49-F238E27FC236}">
                    <a16:creationId xmlns:a16="http://schemas.microsoft.com/office/drawing/2014/main" xmlns="" id="{1DDD5C85-CF7C-4ED3-94E0-88C32C11D0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8" y="3138"/>
                <a:ext cx="48" cy="40"/>
              </a:xfrm>
              <a:custGeom>
                <a:avLst/>
                <a:gdLst>
                  <a:gd name="T0" fmla="*/ 0 w 48"/>
                  <a:gd name="T1" fmla="*/ 26 h 40"/>
                  <a:gd name="T2" fmla="*/ 10 w 48"/>
                  <a:gd name="T3" fmla="*/ 0 h 40"/>
                  <a:gd name="T4" fmla="*/ 48 w 48"/>
                  <a:gd name="T5" fmla="*/ 16 h 40"/>
                  <a:gd name="T6" fmla="*/ 36 w 48"/>
                  <a:gd name="T7" fmla="*/ 40 h 40"/>
                  <a:gd name="T8" fmla="*/ 0 w 48"/>
                  <a:gd name="T9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0">
                    <a:moveTo>
                      <a:pt x="0" y="26"/>
                    </a:moveTo>
                    <a:lnTo>
                      <a:pt x="10" y="0"/>
                    </a:lnTo>
                    <a:lnTo>
                      <a:pt x="48" y="16"/>
                    </a:lnTo>
                    <a:lnTo>
                      <a:pt x="36" y="4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155">
                <a:extLst>
                  <a:ext uri="{FF2B5EF4-FFF2-40B4-BE49-F238E27FC236}">
                    <a16:creationId xmlns:a16="http://schemas.microsoft.com/office/drawing/2014/main" xmlns="" id="{8601279F-3BF1-4BAA-9211-4093B10B2F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1" y="3116"/>
                <a:ext cx="47" cy="43"/>
              </a:xfrm>
              <a:custGeom>
                <a:avLst/>
                <a:gdLst>
                  <a:gd name="T0" fmla="*/ 0 w 47"/>
                  <a:gd name="T1" fmla="*/ 27 h 43"/>
                  <a:gd name="T2" fmla="*/ 9 w 47"/>
                  <a:gd name="T3" fmla="*/ 0 h 43"/>
                  <a:gd name="T4" fmla="*/ 47 w 47"/>
                  <a:gd name="T5" fmla="*/ 17 h 43"/>
                  <a:gd name="T6" fmla="*/ 35 w 47"/>
                  <a:gd name="T7" fmla="*/ 43 h 43"/>
                  <a:gd name="T8" fmla="*/ 0 w 47"/>
                  <a:gd name="T9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3">
                    <a:moveTo>
                      <a:pt x="0" y="27"/>
                    </a:moveTo>
                    <a:lnTo>
                      <a:pt x="9" y="0"/>
                    </a:lnTo>
                    <a:lnTo>
                      <a:pt x="47" y="17"/>
                    </a:lnTo>
                    <a:lnTo>
                      <a:pt x="35" y="43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156">
                <a:extLst>
                  <a:ext uri="{FF2B5EF4-FFF2-40B4-BE49-F238E27FC236}">
                    <a16:creationId xmlns:a16="http://schemas.microsoft.com/office/drawing/2014/main" xmlns="" id="{74C3A6E9-73DF-48BF-AB99-886CD26295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4" y="2819"/>
                <a:ext cx="1014" cy="514"/>
              </a:xfrm>
              <a:custGeom>
                <a:avLst/>
                <a:gdLst>
                  <a:gd name="T0" fmla="*/ 29 w 1014"/>
                  <a:gd name="T1" fmla="*/ 0 h 514"/>
                  <a:gd name="T2" fmla="*/ 0 w 1014"/>
                  <a:gd name="T3" fmla="*/ 62 h 514"/>
                  <a:gd name="T4" fmla="*/ 988 w 1014"/>
                  <a:gd name="T5" fmla="*/ 514 h 514"/>
                  <a:gd name="T6" fmla="*/ 1014 w 1014"/>
                  <a:gd name="T7" fmla="*/ 454 h 514"/>
                  <a:gd name="T8" fmla="*/ 29 w 1014"/>
                  <a:gd name="T9" fmla="*/ 0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4" h="514">
                    <a:moveTo>
                      <a:pt x="29" y="0"/>
                    </a:moveTo>
                    <a:lnTo>
                      <a:pt x="0" y="62"/>
                    </a:lnTo>
                    <a:lnTo>
                      <a:pt x="988" y="514"/>
                    </a:lnTo>
                    <a:lnTo>
                      <a:pt x="1014" y="454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DB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157">
                <a:extLst>
                  <a:ext uri="{FF2B5EF4-FFF2-40B4-BE49-F238E27FC236}">
                    <a16:creationId xmlns:a16="http://schemas.microsoft.com/office/drawing/2014/main" xmlns="" id="{460E7856-A3B3-40D3-AEC6-DFA7A5AC69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4" y="2819"/>
                <a:ext cx="1014" cy="514"/>
              </a:xfrm>
              <a:custGeom>
                <a:avLst/>
                <a:gdLst>
                  <a:gd name="T0" fmla="*/ 29 w 1014"/>
                  <a:gd name="T1" fmla="*/ 0 h 514"/>
                  <a:gd name="T2" fmla="*/ 0 w 1014"/>
                  <a:gd name="T3" fmla="*/ 62 h 514"/>
                  <a:gd name="T4" fmla="*/ 988 w 1014"/>
                  <a:gd name="T5" fmla="*/ 514 h 514"/>
                  <a:gd name="T6" fmla="*/ 1014 w 1014"/>
                  <a:gd name="T7" fmla="*/ 454 h 514"/>
                  <a:gd name="T8" fmla="*/ 29 w 1014"/>
                  <a:gd name="T9" fmla="*/ 0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4" h="514">
                    <a:moveTo>
                      <a:pt x="29" y="0"/>
                    </a:moveTo>
                    <a:lnTo>
                      <a:pt x="0" y="62"/>
                    </a:lnTo>
                    <a:lnTo>
                      <a:pt x="988" y="514"/>
                    </a:lnTo>
                    <a:lnTo>
                      <a:pt x="1014" y="454"/>
                    </a:lnTo>
                    <a:lnTo>
                      <a:pt x="2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158">
                <a:extLst>
                  <a:ext uri="{FF2B5EF4-FFF2-40B4-BE49-F238E27FC236}">
                    <a16:creationId xmlns:a16="http://schemas.microsoft.com/office/drawing/2014/main" xmlns="" id="{866BE5F9-C56B-44B1-91EA-D691CC82D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5" y="3045"/>
                <a:ext cx="33" cy="33"/>
              </a:xfrm>
              <a:custGeom>
                <a:avLst/>
                <a:gdLst>
                  <a:gd name="T0" fmla="*/ 0 w 33"/>
                  <a:gd name="T1" fmla="*/ 24 h 33"/>
                  <a:gd name="T2" fmla="*/ 12 w 33"/>
                  <a:gd name="T3" fmla="*/ 0 h 33"/>
                  <a:gd name="T4" fmla="*/ 33 w 33"/>
                  <a:gd name="T5" fmla="*/ 10 h 33"/>
                  <a:gd name="T6" fmla="*/ 21 w 33"/>
                  <a:gd name="T7" fmla="*/ 33 h 33"/>
                  <a:gd name="T8" fmla="*/ 0 w 33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0" y="24"/>
                    </a:moveTo>
                    <a:lnTo>
                      <a:pt x="12" y="0"/>
                    </a:lnTo>
                    <a:lnTo>
                      <a:pt x="33" y="10"/>
                    </a:lnTo>
                    <a:lnTo>
                      <a:pt x="21" y="33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159">
                <a:extLst>
                  <a:ext uri="{FF2B5EF4-FFF2-40B4-BE49-F238E27FC236}">
                    <a16:creationId xmlns:a16="http://schemas.microsoft.com/office/drawing/2014/main" xmlns="" id="{7E509461-35B2-496D-86CA-88704F3147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3" y="3057"/>
                <a:ext cx="29" cy="33"/>
              </a:xfrm>
              <a:custGeom>
                <a:avLst/>
                <a:gdLst>
                  <a:gd name="T0" fmla="*/ 0 w 29"/>
                  <a:gd name="T1" fmla="*/ 26 h 33"/>
                  <a:gd name="T2" fmla="*/ 12 w 29"/>
                  <a:gd name="T3" fmla="*/ 0 h 33"/>
                  <a:gd name="T4" fmla="*/ 29 w 29"/>
                  <a:gd name="T5" fmla="*/ 10 h 33"/>
                  <a:gd name="T6" fmla="*/ 17 w 29"/>
                  <a:gd name="T7" fmla="*/ 33 h 33"/>
                  <a:gd name="T8" fmla="*/ 0 w 29"/>
                  <a:gd name="T9" fmla="*/ 2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3">
                    <a:moveTo>
                      <a:pt x="0" y="26"/>
                    </a:moveTo>
                    <a:lnTo>
                      <a:pt x="12" y="0"/>
                    </a:lnTo>
                    <a:lnTo>
                      <a:pt x="29" y="10"/>
                    </a:lnTo>
                    <a:lnTo>
                      <a:pt x="17" y="33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160">
                <a:extLst>
                  <a:ext uri="{FF2B5EF4-FFF2-40B4-BE49-F238E27FC236}">
                    <a16:creationId xmlns:a16="http://schemas.microsoft.com/office/drawing/2014/main" xmlns="" id="{9F967479-3EC6-4FA7-B81B-B79600DF7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0" y="3071"/>
                <a:ext cx="33" cy="34"/>
              </a:xfrm>
              <a:custGeom>
                <a:avLst/>
                <a:gdLst>
                  <a:gd name="T0" fmla="*/ 0 w 33"/>
                  <a:gd name="T1" fmla="*/ 24 h 34"/>
                  <a:gd name="T2" fmla="*/ 11 w 33"/>
                  <a:gd name="T3" fmla="*/ 0 h 34"/>
                  <a:gd name="T4" fmla="*/ 33 w 33"/>
                  <a:gd name="T5" fmla="*/ 10 h 34"/>
                  <a:gd name="T6" fmla="*/ 21 w 33"/>
                  <a:gd name="T7" fmla="*/ 34 h 34"/>
                  <a:gd name="T8" fmla="*/ 0 w 33"/>
                  <a:gd name="T9" fmla="*/ 2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4">
                    <a:moveTo>
                      <a:pt x="0" y="24"/>
                    </a:moveTo>
                    <a:lnTo>
                      <a:pt x="11" y="0"/>
                    </a:lnTo>
                    <a:lnTo>
                      <a:pt x="33" y="10"/>
                    </a:lnTo>
                    <a:lnTo>
                      <a:pt x="21" y="3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161">
                <a:extLst>
                  <a:ext uri="{FF2B5EF4-FFF2-40B4-BE49-F238E27FC236}">
                    <a16:creationId xmlns:a16="http://schemas.microsoft.com/office/drawing/2014/main" xmlns="" id="{25146BFD-6F6C-46F6-B858-1A2DC292D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6" y="3083"/>
                <a:ext cx="33" cy="33"/>
              </a:xfrm>
              <a:custGeom>
                <a:avLst/>
                <a:gdLst>
                  <a:gd name="T0" fmla="*/ 0 w 33"/>
                  <a:gd name="T1" fmla="*/ 24 h 33"/>
                  <a:gd name="T2" fmla="*/ 12 w 33"/>
                  <a:gd name="T3" fmla="*/ 0 h 33"/>
                  <a:gd name="T4" fmla="*/ 33 w 33"/>
                  <a:gd name="T5" fmla="*/ 10 h 33"/>
                  <a:gd name="T6" fmla="*/ 23 w 33"/>
                  <a:gd name="T7" fmla="*/ 33 h 33"/>
                  <a:gd name="T8" fmla="*/ 0 w 33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0" y="24"/>
                    </a:moveTo>
                    <a:lnTo>
                      <a:pt x="12" y="0"/>
                    </a:lnTo>
                    <a:lnTo>
                      <a:pt x="33" y="10"/>
                    </a:lnTo>
                    <a:lnTo>
                      <a:pt x="23" y="33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162">
                <a:extLst>
                  <a:ext uri="{FF2B5EF4-FFF2-40B4-BE49-F238E27FC236}">
                    <a16:creationId xmlns:a16="http://schemas.microsoft.com/office/drawing/2014/main" xmlns="" id="{0FB925D0-67F9-435E-B4A2-52A3CFEA8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7" y="2917"/>
                <a:ext cx="50" cy="43"/>
              </a:xfrm>
              <a:custGeom>
                <a:avLst/>
                <a:gdLst>
                  <a:gd name="T0" fmla="*/ 0 w 50"/>
                  <a:gd name="T1" fmla="*/ 24 h 43"/>
                  <a:gd name="T2" fmla="*/ 12 w 50"/>
                  <a:gd name="T3" fmla="*/ 0 h 43"/>
                  <a:gd name="T4" fmla="*/ 50 w 50"/>
                  <a:gd name="T5" fmla="*/ 19 h 43"/>
                  <a:gd name="T6" fmla="*/ 38 w 50"/>
                  <a:gd name="T7" fmla="*/ 43 h 43"/>
                  <a:gd name="T8" fmla="*/ 0 w 50"/>
                  <a:gd name="T9" fmla="*/ 2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3">
                    <a:moveTo>
                      <a:pt x="0" y="24"/>
                    </a:moveTo>
                    <a:lnTo>
                      <a:pt x="12" y="0"/>
                    </a:lnTo>
                    <a:lnTo>
                      <a:pt x="50" y="19"/>
                    </a:lnTo>
                    <a:lnTo>
                      <a:pt x="38" y="43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163">
                <a:extLst>
                  <a:ext uri="{FF2B5EF4-FFF2-40B4-BE49-F238E27FC236}">
                    <a16:creationId xmlns:a16="http://schemas.microsoft.com/office/drawing/2014/main" xmlns="" id="{15882F1E-45A3-4542-B31B-22CC2EE6C0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2900"/>
                <a:ext cx="38" cy="36"/>
              </a:xfrm>
              <a:custGeom>
                <a:avLst/>
                <a:gdLst>
                  <a:gd name="T0" fmla="*/ 0 w 38"/>
                  <a:gd name="T1" fmla="*/ 24 h 36"/>
                  <a:gd name="T2" fmla="*/ 10 w 38"/>
                  <a:gd name="T3" fmla="*/ 0 h 36"/>
                  <a:gd name="T4" fmla="*/ 38 w 38"/>
                  <a:gd name="T5" fmla="*/ 12 h 36"/>
                  <a:gd name="T6" fmla="*/ 26 w 38"/>
                  <a:gd name="T7" fmla="*/ 36 h 36"/>
                  <a:gd name="T8" fmla="*/ 0 w 38"/>
                  <a:gd name="T9" fmla="*/ 2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6">
                    <a:moveTo>
                      <a:pt x="0" y="24"/>
                    </a:moveTo>
                    <a:lnTo>
                      <a:pt x="10" y="0"/>
                    </a:lnTo>
                    <a:lnTo>
                      <a:pt x="38" y="12"/>
                    </a:lnTo>
                    <a:lnTo>
                      <a:pt x="26" y="36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64">
                <a:extLst>
                  <a:ext uri="{FF2B5EF4-FFF2-40B4-BE49-F238E27FC236}">
                    <a16:creationId xmlns:a16="http://schemas.microsoft.com/office/drawing/2014/main" xmlns="" id="{116F81BB-F3F6-43DC-A324-005814124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7" y="2876"/>
                <a:ext cx="47" cy="41"/>
              </a:xfrm>
              <a:custGeom>
                <a:avLst/>
                <a:gdLst>
                  <a:gd name="T0" fmla="*/ 0 w 47"/>
                  <a:gd name="T1" fmla="*/ 24 h 41"/>
                  <a:gd name="T2" fmla="*/ 12 w 47"/>
                  <a:gd name="T3" fmla="*/ 0 h 41"/>
                  <a:gd name="T4" fmla="*/ 47 w 47"/>
                  <a:gd name="T5" fmla="*/ 17 h 41"/>
                  <a:gd name="T6" fmla="*/ 35 w 47"/>
                  <a:gd name="T7" fmla="*/ 41 h 41"/>
                  <a:gd name="T8" fmla="*/ 0 w 47"/>
                  <a:gd name="T9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1">
                    <a:moveTo>
                      <a:pt x="0" y="24"/>
                    </a:moveTo>
                    <a:lnTo>
                      <a:pt x="12" y="0"/>
                    </a:lnTo>
                    <a:lnTo>
                      <a:pt x="47" y="17"/>
                    </a:lnTo>
                    <a:lnTo>
                      <a:pt x="35" y="4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65">
                <a:extLst>
                  <a:ext uri="{FF2B5EF4-FFF2-40B4-BE49-F238E27FC236}">
                    <a16:creationId xmlns:a16="http://schemas.microsoft.com/office/drawing/2014/main" xmlns="" id="{FA3E91E5-0A64-4F85-B7A1-F1655FC22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9" y="2855"/>
                <a:ext cx="48" cy="40"/>
              </a:xfrm>
              <a:custGeom>
                <a:avLst/>
                <a:gdLst>
                  <a:gd name="T0" fmla="*/ 0 w 48"/>
                  <a:gd name="T1" fmla="*/ 24 h 40"/>
                  <a:gd name="T2" fmla="*/ 12 w 48"/>
                  <a:gd name="T3" fmla="*/ 0 h 40"/>
                  <a:gd name="T4" fmla="*/ 48 w 48"/>
                  <a:gd name="T5" fmla="*/ 17 h 40"/>
                  <a:gd name="T6" fmla="*/ 36 w 48"/>
                  <a:gd name="T7" fmla="*/ 40 h 40"/>
                  <a:gd name="T8" fmla="*/ 0 w 4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0">
                    <a:moveTo>
                      <a:pt x="0" y="24"/>
                    </a:moveTo>
                    <a:lnTo>
                      <a:pt x="12" y="0"/>
                    </a:lnTo>
                    <a:lnTo>
                      <a:pt x="48" y="17"/>
                    </a:lnTo>
                    <a:lnTo>
                      <a:pt x="36" y="4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66">
                <a:extLst>
                  <a:ext uri="{FF2B5EF4-FFF2-40B4-BE49-F238E27FC236}">
                    <a16:creationId xmlns:a16="http://schemas.microsoft.com/office/drawing/2014/main" xmlns="" id="{5F1DF4DB-D5CE-4A8A-8A86-7D1FE5C9AD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0" y="3240"/>
                <a:ext cx="50" cy="40"/>
              </a:xfrm>
              <a:custGeom>
                <a:avLst/>
                <a:gdLst>
                  <a:gd name="T0" fmla="*/ 0 w 50"/>
                  <a:gd name="T1" fmla="*/ 24 h 40"/>
                  <a:gd name="T2" fmla="*/ 12 w 50"/>
                  <a:gd name="T3" fmla="*/ 0 h 40"/>
                  <a:gd name="T4" fmla="*/ 50 w 50"/>
                  <a:gd name="T5" fmla="*/ 17 h 40"/>
                  <a:gd name="T6" fmla="*/ 38 w 50"/>
                  <a:gd name="T7" fmla="*/ 40 h 40"/>
                  <a:gd name="T8" fmla="*/ 0 w 50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0">
                    <a:moveTo>
                      <a:pt x="0" y="24"/>
                    </a:moveTo>
                    <a:lnTo>
                      <a:pt x="12" y="0"/>
                    </a:lnTo>
                    <a:lnTo>
                      <a:pt x="50" y="17"/>
                    </a:lnTo>
                    <a:lnTo>
                      <a:pt x="38" y="4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67">
                <a:extLst>
                  <a:ext uri="{FF2B5EF4-FFF2-40B4-BE49-F238E27FC236}">
                    <a16:creationId xmlns:a16="http://schemas.microsoft.com/office/drawing/2014/main" xmlns="" id="{5E9BE8CE-1901-4DAC-A67C-020DD97ED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2" y="3221"/>
                <a:ext cx="38" cy="38"/>
              </a:xfrm>
              <a:custGeom>
                <a:avLst/>
                <a:gdLst>
                  <a:gd name="T0" fmla="*/ 0 w 38"/>
                  <a:gd name="T1" fmla="*/ 26 h 38"/>
                  <a:gd name="T2" fmla="*/ 12 w 38"/>
                  <a:gd name="T3" fmla="*/ 0 h 38"/>
                  <a:gd name="T4" fmla="*/ 38 w 38"/>
                  <a:gd name="T5" fmla="*/ 14 h 38"/>
                  <a:gd name="T6" fmla="*/ 29 w 38"/>
                  <a:gd name="T7" fmla="*/ 38 h 38"/>
                  <a:gd name="T8" fmla="*/ 0 w 38"/>
                  <a:gd name="T9" fmla="*/ 2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8">
                    <a:moveTo>
                      <a:pt x="0" y="26"/>
                    </a:moveTo>
                    <a:lnTo>
                      <a:pt x="12" y="0"/>
                    </a:lnTo>
                    <a:lnTo>
                      <a:pt x="38" y="14"/>
                    </a:lnTo>
                    <a:lnTo>
                      <a:pt x="29" y="38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68">
                <a:extLst>
                  <a:ext uri="{FF2B5EF4-FFF2-40B4-BE49-F238E27FC236}">
                    <a16:creationId xmlns:a16="http://schemas.microsoft.com/office/drawing/2014/main" xmlns="" id="{F95D462E-1420-427A-BE17-FA37201E0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0" y="3200"/>
                <a:ext cx="47" cy="40"/>
              </a:xfrm>
              <a:custGeom>
                <a:avLst/>
                <a:gdLst>
                  <a:gd name="T0" fmla="*/ 0 w 47"/>
                  <a:gd name="T1" fmla="*/ 23 h 40"/>
                  <a:gd name="T2" fmla="*/ 12 w 47"/>
                  <a:gd name="T3" fmla="*/ 0 h 40"/>
                  <a:gd name="T4" fmla="*/ 47 w 47"/>
                  <a:gd name="T5" fmla="*/ 16 h 40"/>
                  <a:gd name="T6" fmla="*/ 35 w 47"/>
                  <a:gd name="T7" fmla="*/ 40 h 40"/>
                  <a:gd name="T8" fmla="*/ 0 w 47"/>
                  <a:gd name="T9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0">
                    <a:moveTo>
                      <a:pt x="0" y="23"/>
                    </a:moveTo>
                    <a:lnTo>
                      <a:pt x="12" y="0"/>
                    </a:lnTo>
                    <a:lnTo>
                      <a:pt x="47" y="16"/>
                    </a:lnTo>
                    <a:lnTo>
                      <a:pt x="35" y="4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69">
                <a:extLst>
                  <a:ext uri="{FF2B5EF4-FFF2-40B4-BE49-F238E27FC236}">
                    <a16:creationId xmlns:a16="http://schemas.microsoft.com/office/drawing/2014/main" xmlns="" id="{59C15456-6950-4497-8FC4-1581714507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2" y="3178"/>
                <a:ext cx="48" cy="41"/>
              </a:xfrm>
              <a:custGeom>
                <a:avLst/>
                <a:gdLst>
                  <a:gd name="T0" fmla="*/ 0 w 48"/>
                  <a:gd name="T1" fmla="*/ 24 h 41"/>
                  <a:gd name="T2" fmla="*/ 12 w 48"/>
                  <a:gd name="T3" fmla="*/ 0 h 41"/>
                  <a:gd name="T4" fmla="*/ 48 w 48"/>
                  <a:gd name="T5" fmla="*/ 17 h 41"/>
                  <a:gd name="T6" fmla="*/ 36 w 48"/>
                  <a:gd name="T7" fmla="*/ 41 h 41"/>
                  <a:gd name="T8" fmla="*/ 0 w 48"/>
                  <a:gd name="T9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1">
                    <a:moveTo>
                      <a:pt x="0" y="24"/>
                    </a:moveTo>
                    <a:lnTo>
                      <a:pt x="12" y="0"/>
                    </a:lnTo>
                    <a:lnTo>
                      <a:pt x="48" y="17"/>
                    </a:lnTo>
                    <a:lnTo>
                      <a:pt x="36" y="4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70">
                <a:extLst>
                  <a:ext uri="{FF2B5EF4-FFF2-40B4-BE49-F238E27FC236}">
                    <a16:creationId xmlns:a16="http://schemas.microsoft.com/office/drawing/2014/main" xmlns="" id="{C0513456-B094-47E7-9A34-E4CE9A949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6" y="3105"/>
                <a:ext cx="36" cy="33"/>
              </a:xfrm>
              <a:custGeom>
                <a:avLst/>
                <a:gdLst>
                  <a:gd name="T0" fmla="*/ 0 w 36"/>
                  <a:gd name="T1" fmla="*/ 23 h 33"/>
                  <a:gd name="T2" fmla="*/ 12 w 36"/>
                  <a:gd name="T3" fmla="*/ 0 h 33"/>
                  <a:gd name="T4" fmla="*/ 36 w 36"/>
                  <a:gd name="T5" fmla="*/ 9 h 33"/>
                  <a:gd name="T6" fmla="*/ 24 w 36"/>
                  <a:gd name="T7" fmla="*/ 33 h 33"/>
                  <a:gd name="T8" fmla="*/ 0 w 36"/>
                  <a:gd name="T9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3">
                    <a:moveTo>
                      <a:pt x="0" y="23"/>
                    </a:moveTo>
                    <a:lnTo>
                      <a:pt x="12" y="0"/>
                    </a:lnTo>
                    <a:lnTo>
                      <a:pt x="36" y="9"/>
                    </a:lnTo>
                    <a:lnTo>
                      <a:pt x="24" y="3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171">
                <a:extLst>
                  <a:ext uri="{FF2B5EF4-FFF2-40B4-BE49-F238E27FC236}">
                    <a16:creationId xmlns:a16="http://schemas.microsoft.com/office/drawing/2014/main" xmlns="" id="{0E6DFD60-BEED-4DAB-B747-9FC9AD2EE2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7" y="3119"/>
                <a:ext cx="26" cy="31"/>
              </a:xfrm>
              <a:custGeom>
                <a:avLst/>
                <a:gdLst>
                  <a:gd name="T0" fmla="*/ 0 w 26"/>
                  <a:gd name="T1" fmla="*/ 24 h 31"/>
                  <a:gd name="T2" fmla="*/ 10 w 26"/>
                  <a:gd name="T3" fmla="*/ 0 h 31"/>
                  <a:gd name="T4" fmla="*/ 26 w 26"/>
                  <a:gd name="T5" fmla="*/ 7 h 31"/>
                  <a:gd name="T6" fmla="*/ 15 w 26"/>
                  <a:gd name="T7" fmla="*/ 31 h 31"/>
                  <a:gd name="T8" fmla="*/ 0 w 26"/>
                  <a:gd name="T9" fmla="*/ 2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1">
                    <a:moveTo>
                      <a:pt x="0" y="24"/>
                    </a:moveTo>
                    <a:lnTo>
                      <a:pt x="10" y="0"/>
                    </a:lnTo>
                    <a:lnTo>
                      <a:pt x="26" y="7"/>
                    </a:lnTo>
                    <a:lnTo>
                      <a:pt x="15" y="3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172">
                <a:extLst>
                  <a:ext uri="{FF2B5EF4-FFF2-40B4-BE49-F238E27FC236}">
                    <a16:creationId xmlns:a16="http://schemas.microsoft.com/office/drawing/2014/main" xmlns="" id="{617CDE7A-1F2C-4C81-A7EF-D5CCAB52B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1" y="3128"/>
                <a:ext cx="33" cy="36"/>
              </a:xfrm>
              <a:custGeom>
                <a:avLst/>
                <a:gdLst>
                  <a:gd name="T0" fmla="*/ 0 w 33"/>
                  <a:gd name="T1" fmla="*/ 26 h 36"/>
                  <a:gd name="T2" fmla="*/ 12 w 33"/>
                  <a:gd name="T3" fmla="*/ 0 h 36"/>
                  <a:gd name="T4" fmla="*/ 33 w 33"/>
                  <a:gd name="T5" fmla="*/ 12 h 36"/>
                  <a:gd name="T6" fmla="*/ 24 w 33"/>
                  <a:gd name="T7" fmla="*/ 36 h 36"/>
                  <a:gd name="T8" fmla="*/ 0 w 33"/>
                  <a:gd name="T9" fmla="*/ 2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6">
                    <a:moveTo>
                      <a:pt x="0" y="26"/>
                    </a:moveTo>
                    <a:lnTo>
                      <a:pt x="12" y="0"/>
                    </a:lnTo>
                    <a:lnTo>
                      <a:pt x="33" y="12"/>
                    </a:lnTo>
                    <a:lnTo>
                      <a:pt x="24" y="3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173">
                <a:extLst>
                  <a:ext uri="{FF2B5EF4-FFF2-40B4-BE49-F238E27FC236}">
                    <a16:creationId xmlns:a16="http://schemas.microsoft.com/office/drawing/2014/main" xmlns="" id="{09C6F199-DF76-4AD0-87C9-24BDE1F0C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0" y="3143"/>
                <a:ext cx="33" cy="33"/>
              </a:xfrm>
              <a:custGeom>
                <a:avLst/>
                <a:gdLst>
                  <a:gd name="T0" fmla="*/ 0 w 33"/>
                  <a:gd name="T1" fmla="*/ 23 h 33"/>
                  <a:gd name="T2" fmla="*/ 11 w 33"/>
                  <a:gd name="T3" fmla="*/ 0 h 33"/>
                  <a:gd name="T4" fmla="*/ 33 w 33"/>
                  <a:gd name="T5" fmla="*/ 9 h 33"/>
                  <a:gd name="T6" fmla="*/ 21 w 33"/>
                  <a:gd name="T7" fmla="*/ 33 h 33"/>
                  <a:gd name="T8" fmla="*/ 0 w 33"/>
                  <a:gd name="T9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0" y="23"/>
                    </a:moveTo>
                    <a:lnTo>
                      <a:pt x="11" y="0"/>
                    </a:lnTo>
                    <a:lnTo>
                      <a:pt x="33" y="9"/>
                    </a:lnTo>
                    <a:lnTo>
                      <a:pt x="21" y="3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174">
                <a:extLst>
                  <a:ext uri="{FF2B5EF4-FFF2-40B4-BE49-F238E27FC236}">
                    <a16:creationId xmlns:a16="http://schemas.microsoft.com/office/drawing/2014/main" xmlns="" id="{7CEF40FE-5F0A-41EF-97AC-6A0DC13201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" y="2976"/>
                <a:ext cx="47" cy="43"/>
              </a:xfrm>
              <a:custGeom>
                <a:avLst/>
                <a:gdLst>
                  <a:gd name="T0" fmla="*/ 0 w 47"/>
                  <a:gd name="T1" fmla="*/ 26 h 43"/>
                  <a:gd name="T2" fmla="*/ 9 w 47"/>
                  <a:gd name="T3" fmla="*/ 0 h 43"/>
                  <a:gd name="T4" fmla="*/ 47 w 47"/>
                  <a:gd name="T5" fmla="*/ 19 h 43"/>
                  <a:gd name="T6" fmla="*/ 38 w 47"/>
                  <a:gd name="T7" fmla="*/ 43 h 43"/>
                  <a:gd name="T8" fmla="*/ 0 w 47"/>
                  <a:gd name="T9" fmla="*/ 26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3">
                    <a:moveTo>
                      <a:pt x="0" y="26"/>
                    </a:moveTo>
                    <a:lnTo>
                      <a:pt x="9" y="0"/>
                    </a:lnTo>
                    <a:lnTo>
                      <a:pt x="47" y="19"/>
                    </a:lnTo>
                    <a:lnTo>
                      <a:pt x="38" y="43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175">
                <a:extLst>
                  <a:ext uri="{FF2B5EF4-FFF2-40B4-BE49-F238E27FC236}">
                    <a16:creationId xmlns:a16="http://schemas.microsoft.com/office/drawing/2014/main" xmlns="" id="{11919BEF-FCD5-4DE0-AD85-D6AB45B8D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1" y="2960"/>
                <a:ext cx="38" cy="35"/>
              </a:xfrm>
              <a:custGeom>
                <a:avLst/>
                <a:gdLst>
                  <a:gd name="T0" fmla="*/ 0 w 38"/>
                  <a:gd name="T1" fmla="*/ 23 h 35"/>
                  <a:gd name="T2" fmla="*/ 11 w 38"/>
                  <a:gd name="T3" fmla="*/ 0 h 35"/>
                  <a:gd name="T4" fmla="*/ 38 w 38"/>
                  <a:gd name="T5" fmla="*/ 12 h 35"/>
                  <a:gd name="T6" fmla="*/ 28 w 38"/>
                  <a:gd name="T7" fmla="*/ 35 h 35"/>
                  <a:gd name="T8" fmla="*/ 0 w 38"/>
                  <a:gd name="T9" fmla="*/ 2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5">
                    <a:moveTo>
                      <a:pt x="0" y="23"/>
                    </a:moveTo>
                    <a:lnTo>
                      <a:pt x="11" y="0"/>
                    </a:lnTo>
                    <a:lnTo>
                      <a:pt x="38" y="12"/>
                    </a:lnTo>
                    <a:lnTo>
                      <a:pt x="28" y="3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176">
                <a:extLst>
                  <a:ext uri="{FF2B5EF4-FFF2-40B4-BE49-F238E27FC236}">
                    <a16:creationId xmlns:a16="http://schemas.microsoft.com/office/drawing/2014/main" xmlns="" id="{2F1387C9-CD51-45E7-9448-1B6438F70C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8" y="2936"/>
                <a:ext cx="48" cy="40"/>
              </a:xfrm>
              <a:custGeom>
                <a:avLst/>
                <a:gdLst>
                  <a:gd name="T0" fmla="*/ 0 w 48"/>
                  <a:gd name="T1" fmla="*/ 24 h 40"/>
                  <a:gd name="T2" fmla="*/ 12 w 48"/>
                  <a:gd name="T3" fmla="*/ 0 h 40"/>
                  <a:gd name="T4" fmla="*/ 48 w 48"/>
                  <a:gd name="T5" fmla="*/ 17 h 40"/>
                  <a:gd name="T6" fmla="*/ 36 w 48"/>
                  <a:gd name="T7" fmla="*/ 40 h 40"/>
                  <a:gd name="T8" fmla="*/ 0 w 4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0">
                    <a:moveTo>
                      <a:pt x="0" y="24"/>
                    </a:moveTo>
                    <a:lnTo>
                      <a:pt x="12" y="0"/>
                    </a:lnTo>
                    <a:lnTo>
                      <a:pt x="48" y="17"/>
                    </a:lnTo>
                    <a:lnTo>
                      <a:pt x="36" y="4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177">
                <a:extLst>
                  <a:ext uri="{FF2B5EF4-FFF2-40B4-BE49-F238E27FC236}">
                    <a16:creationId xmlns:a16="http://schemas.microsoft.com/office/drawing/2014/main" xmlns="" id="{27355F07-9C4E-4FF2-890C-8352091FB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4" y="3299"/>
                <a:ext cx="50" cy="43"/>
              </a:xfrm>
              <a:custGeom>
                <a:avLst/>
                <a:gdLst>
                  <a:gd name="T0" fmla="*/ 0 w 50"/>
                  <a:gd name="T1" fmla="*/ 24 h 43"/>
                  <a:gd name="T2" fmla="*/ 12 w 50"/>
                  <a:gd name="T3" fmla="*/ 0 h 43"/>
                  <a:gd name="T4" fmla="*/ 50 w 50"/>
                  <a:gd name="T5" fmla="*/ 17 h 43"/>
                  <a:gd name="T6" fmla="*/ 38 w 50"/>
                  <a:gd name="T7" fmla="*/ 43 h 43"/>
                  <a:gd name="T8" fmla="*/ 0 w 50"/>
                  <a:gd name="T9" fmla="*/ 2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3">
                    <a:moveTo>
                      <a:pt x="0" y="24"/>
                    </a:moveTo>
                    <a:lnTo>
                      <a:pt x="12" y="0"/>
                    </a:lnTo>
                    <a:lnTo>
                      <a:pt x="50" y="17"/>
                    </a:lnTo>
                    <a:lnTo>
                      <a:pt x="38" y="43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178">
                <a:extLst>
                  <a:ext uri="{FF2B5EF4-FFF2-40B4-BE49-F238E27FC236}">
                    <a16:creationId xmlns:a16="http://schemas.microsoft.com/office/drawing/2014/main" xmlns="" id="{ADBA67A0-3B4C-4784-A062-E3A2A23C1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6" y="3283"/>
                <a:ext cx="38" cy="35"/>
              </a:xfrm>
              <a:custGeom>
                <a:avLst/>
                <a:gdLst>
                  <a:gd name="T0" fmla="*/ 0 w 38"/>
                  <a:gd name="T1" fmla="*/ 24 h 35"/>
                  <a:gd name="T2" fmla="*/ 9 w 38"/>
                  <a:gd name="T3" fmla="*/ 0 h 35"/>
                  <a:gd name="T4" fmla="*/ 38 w 38"/>
                  <a:gd name="T5" fmla="*/ 12 h 35"/>
                  <a:gd name="T6" fmla="*/ 26 w 38"/>
                  <a:gd name="T7" fmla="*/ 35 h 35"/>
                  <a:gd name="T8" fmla="*/ 0 w 38"/>
                  <a:gd name="T9" fmla="*/ 2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5">
                    <a:moveTo>
                      <a:pt x="0" y="24"/>
                    </a:moveTo>
                    <a:lnTo>
                      <a:pt x="9" y="0"/>
                    </a:lnTo>
                    <a:lnTo>
                      <a:pt x="38" y="12"/>
                    </a:lnTo>
                    <a:lnTo>
                      <a:pt x="26" y="35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179">
                <a:extLst>
                  <a:ext uri="{FF2B5EF4-FFF2-40B4-BE49-F238E27FC236}">
                    <a16:creationId xmlns:a16="http://schemas.microsoft.com/office/drawing/2014/main" xmlns="" id="{05334DFA-8457-4DB1-BB28-3F08B60A26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4" y="3259"/>
                <a:ext cx="45" cy="40"/>
              </a:xfrm>
              <a:custGeom>
                <a:avLst/>
                <a:gdLst>
                  <a:gd name="T0" fmla="*/ 0 w 45"/>
                  <a:gd name="T1" fmla="*/ 24 h 40"/>
                  <a:gd name="T2" fmla="*/ 9 w 45"/>
                  <a:gd name="T3" fmla="*/ 0 h 40"/>
                  <a:gd name="T4" fmla="*/ 45 w 45"/>
                  <a:gd name="T5" fmla="*/ 17 h 40"/>
                  <a:gd name="T6" fmla="*/ 35 w 45"/>
                  <a:gd name="T7" fmla="*/ 40 h 40"/>
                  <a:gd name="T8" fmla="*/ 0 w 45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0">
                    <a:moveTo>
                      <a:pt x="0" y="24"/>
                    </a:moveTo>
                    <a:lnTo>
                      <a:pt x="9" y="0"/>
                    </a:lnTo>
                    <a:lnTo>
                      <a:pt x="45" y="17"/>
                    </a:lnTo>
                    <a:lnTo>
                      <a:pt x="35" y="4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80">
                <a:extLst>
                  <a:ext uri="{FF2B5EF4-FFF2-40B4-BE49-F238E27FC236}">
                    <a16:creationId xmlns:a16="http://schemas.microsoft.com/office/drawing/2014/main" xmlns="" id="{AA59F434-6461-4EC6-A610-BC1CFCB06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6" y="3238"/>
                <a:ext cx="48" cy="40"/>
              </a:xfrm>
              <a:custGeom>
                <a:avLst/>
                <a:gdLst>
                  <a:gd name="T0" fmla="*/ 0 w 48"/>
                  <a:gd name="T1" fmla="*/ 23 h 40"/>
                  <a:gd name="T2" fmla="*/ 10 w 48"/>
                  <a:gd name="T3" fmla="*/ 0 h 40"/>
                  <a:gd name="T4" fmla="*/ 48 w 48"/>
                  <a:gd name="T5" fmla="*/ 16 h 40"/>
                  <a:gd name="T6" fmla="*/ 36 w 48"/>
                  <a:gd name="T7" fmla="*/ 40 h 40"/>
                  <a:gd name="T8" fmla="*/ 0 w 48"/>
                  <a:gd name="T9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0">
                    <a:moveTo>
                      <a:pt x="0" y="23"/>
                    </a:moveTo>
                    <a:lnTo>
                      <a:pt x="10" y="0"/>
                    </a:lnTo>
                    <a:lnTo>
                      <a:pt x="48" y="16"/>
                    </a:lnTo>
                    <a:lnTo>
                      <a:pt x="36" y="4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181">
                <a:extLst>
                  <a:ext uri="{FF2B5EF4-FFF2-40B4-BE49-F238E27FC236}">
                    <a16:creationId xmlns:a16="http://schemas.microsoft.com/office/drawing/2014/main" xmlns="" id="{009579F7-6D15-4194-B7E6-BCCD5F37F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2941"/>
                <a:ext cx="1014" cy="510"/>
              </a:xfrm>
              <a:custGeom>
                <a:avLst/>
                <a:gdLst>
                  <a:gd name="T0" fmla="*/ 28 w 1014"/>
                  <a:gd name="T1" fmla="*/ 0 h 510"/>
                  <a:gd name="T2" fmla="*/ 0 w 1014"/>
                  <a:gd name="T3" fmla="*/ 59 h 510"/>
                  <a:gd name="T4" fmla="*/ 988 w 1014"/>
                  <a:gd name="T5" fmla="*/ 510 h 510"/>
                  <a:gd name="T6" fmla="*/ 1014 w 1014"/>
                  <a:gd name="T7" fmla="*/ 451 h 510"/>
                  <a:gd name="T8" fmla="*/ 28 w 1014"/>
                  <a:gd name="T9" fmla="*/ 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4" h="510">
                    <a:moveTo>
                      <a:pt x="28" y="0"/>
                    </a:moveTo>
                    <a:lnTo>
                      <a:pt x="0" y="59"/>
                    </a:lnTo>
                    <a:lnTo>
                      <a:pt x="988" y="510"/>
                    </a:lnTo>
                    <a:lnTo>
                      <a:pt x="1014" y="45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DB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182">
                <a:extLst>
                  <a:ext uri="{FF2B5EF4-FFF2-40B4-BE49-F238E27FC236}">
                    <a16:creationId xmlns:a16="http://schemas.microsoft.com/office/drawing/2014/main" xmlns="" id="{2CB9C057-67E1-4033-A3FA-A83D5D0B2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2941"/>
                <a:ext cx="1014" cy="510"/>
              </a:xfrm>
              <a:custGeom>
                <a:avLst/>
                <a:gdLst>
                  <a:gd name="T0" fmla="*/ 28 w 1014"/>
                  <a:gd name="T1" fmla="*/ 0 h 510"/>
                  <a:gd name="T2" fmla="*/ 0 w 1014"/>
                  <a:gd name="T3" fmla="*/ 59 h 510"/>
                  <a:gd name="T4" fmla="*/ 988 w 1014"/>
                  <a:gd name="T5" fmla="*/ 510 h 510"/>
                  <a:gd name="T6" fmla="*/ 1014 w 1014"/>
                  <a:gd name="T7" fmla="*/ 451 h 510"/>
                  <a:gd name="T8" fmla="*/ 28 w 1014"/>
                  <a:gd name="T9" fmla="*/ 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4" h="510">
                    <a:moveTo>
                      <a:pt x="28" y="0"/>
                    </a:moveTo>
                    <a:lnTo>
                      <a:pt x="0" y="59"/>
                    </a:lnTo>
                    <a:lnTo>
                      <a:pt x="988" y="510"/>
                    </a:lnTo>
                    <a:lnTo>
                      <a:pt x="1014" y="451"/>
                    </a:lnTo>
                    <a:lnTo>
                      <a:pt x="2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183">
                <a:extLst>
                  <a:ext uri="{FF2B5EF4-FFF2-40B4-BE49-F238E27FC236}">
                    <a16:creationId xmlns:a16="http://schemas.microsoft.com/office/drawing/2014/main" xmlns="" id="{2E6FDED2-A38B-48FB-876C-25FB8EA745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0" y="3164"/>
                <a:ext cx="34" cy="36"/>
              </a:xfrm>
              <a:custGeom>
                <a:avLst/>
                <a:gdLst>
                  <a:gd name="T0" fmla="*/ 0 w 34"/>
                  <a:gd name="T1" fmla="*/ 24 h 36"/>
                  <a:gd name="T2" fmla="*/ 12 w 34"/>
                  <a:gd name="T3" fmla="*/ 0 h 36"/>
                  <a:gd name="T4" fmla="*/ 34 w 34"/>
                  <a:gd name="T5" fmla="*/ 12 h 36"/>
                  <a:gd name="T6" fmla="*/ 22 w 34"/>
                  <a:gd name="T7" fmla="*/ 36 h 36"/>
                  <a:gd name="T8" fmla="*/ 0 w 34"/>
                  <a:gd name="T9" fmla="*/ 2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6">
                    <a:moveTo>
                      <a:pt x="0" y="24"/>
                    </a:moveTo>
                    <a:lnTo>
                      <a:pt x="12" y="0"/>
                    </a:lnTo>
                    <a:lnTo>
                      <a:pt x="34" y="12"/>
                    </a:lnTo>
                    <a:lnTo>
                      <a:pt x="22" y="36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184">
                <a:extLst>
                  <a:ext uri="{FF2B5EF4-FFF2-40B4-BE49-F238E27FC236}">
                    <a16:creationId xmlns:a16="http://schemas.microsoft.com/office/drawing/2014/main" xmlns="" id="{A77D8E47-890E-4F63-90E2-44EC691BB5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9" y="3178"/>
                <a:ext cx="28" cy="31"/>
              </a:xfrm>
              <a:custGeom>
                <a:avLst/>
                <a:gdLst>
                  <a:gd name="T0" fmla="*/ 0 w 28"/>
                  <a:gd name="T1" fmla="*/ 24 h 31"/>
                  <a:gd name="T2" fmla="*/ 12 w 28"/>
                  <a:gd name="T3" fmla="*/ 0 h 31"/>
                  <a:gd name="T4" fmla="*/ 28 w 28"/>
                  <a:gd name="T5" fmla="*/ 7 h 31"/>
                  <a:gd name="T6" fmla="*/ 16 w 28"/>
                  <a:gd name="T7" fmla="*/ 31 h 31"/>
                  <a:gd name="T8" fmla="*/ 0 w 28"/>
                  <a:gd name="T9" fmla="*/ 2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1">
                    <a:moveTo>
                      <a:pt x="0" y="24"/>
                    </a:moveTo>
                    <a:lnTo>
                      <a:pt x="12" y="0"/>
                    </a:lnTo>
                    <a:lnTo>
                      <a:pt x="28" y="7"/>
                    </a:lnTo>
                    <a:lnTo>
                      <a:pt x="16" y="3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185">
                <a:extLst>
                  <a:ext uri="{FF2B5EF4-FFF2-40B4-BE49-F238E27FC236}">
                    <a16:creationId xmlns:a16="http://schemas.microsoft.com/office/drawing/2014/main" xmlns="" id="{9749B82F-3D08-4BAC-BF8A-F585508BC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5" y="3190"/>
                <a:ext cx="33" cy="33"/>
              </a:xfrm>
              <a:custGeom>
                <a:avLst/>
                <a:gdLst>
                  <a:gd name="T0" fmla="*/ 0 w 33"/>
                  <a:gd name="T1" fmla="*/ 24 h 33"/>
                  <a:gd name="T2" fmla="*/ 12 w 33"/>
                  <a:gd name="T3" fmla="*/ 0 h 33"/>
                  <a:gd name="T4" fmla="*/ 33 w 33"/>
                  <a:gd name="T5" fmla="*/ 10 h 33"/>
                  <a:gd name="T6" fmla="*/ 21 w 33"/>
                  <a:gd name="T7" fmla="*/ 33 h 33"/>
                  <a:gd name="T8" fmla="*/ 0 w 33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0" y="24"/>
                    </a:moveTo>
                    <a:lnTo>
                      <a:pt x="12" y="0"/>
                    </a:lnTo>
                    <a:lnTo>
                      <a:pt x="33" y="10"/>
                    </a:lnTo>
                    <a:lnTo>
                      <a:pt x="21" y="33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186">
                <a:extLst>
                  <a:ext uri="{FF2B5EF4-FFF2-40B4-BE49-F238E27FC236}">
                    <a16:creationId xmlns:a16="http://schemas.microsoft.com/office/drawing/2014/main" xmlns="" id="{6F5D4A16-D879-469F-971E-0C0A35488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3" y="3202"/>
                <a:ext cx="31" cy="33"/>
              </a:xfrm>
              <a:custGeom>
                <a:avLst/>
                <a:gdLst>
                  <a:gd name="T0" fmla="*/ 0 w 31"/>
                  <a:gd name="T1" fmla="*/ 24 h 33"/>
                  <a:gd name="T2" fmla="*/ 10 w 31"/>
                  <a:gd name="T3" fmla="*/ 0 h 33"/>
                  <a:gd name="T4" fmla="*/ 31 w 31"/>
                  <a:gd name="T5" fmla="*/ 9 h 33"/>
                  <a:gd name="T6" fmla="*/ 22 w 31"/>
                  <a:gd name="T7" fmla="*/ 33 h 33"/>
                  <a:gd name="T8" fmla="*/ 0 w 31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3">
                    <a:moveTo>
                      <a:pt x="0" y="24"/>
                    </a:moveTo>
                    <a:lnTo>
                      <a:pt x="10" y="0"/>
                    </a:lnTo>
                    <a:lnTo>
                      <a:pt x="31" y="9"/>
                    </a:lnTo>
                    <a:lnTo>
                      <a:pt x="22" y="33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87">
                <a:extLst>
                  <a:ext uri="{FF2B5EF4-FFF2-40B4-BE49-F238E27FC236}">
                    <a16:creationId xmlns:a16="http://schemas.microsoft.com/office/drawing/2014/main" xmlns="" id="{9887BEAB-E3DA-4E48-A8F3-60183ABF57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2" y="3038"/>
                <a:ext cx="50" cy="40"/>
              </a:xfrm>
              <a:custGeom>
                <a:avLst/>
                <a:gdLst>
                  <a:gd name="T0" fmla="*/ 0 w 50"/>
                  <a:gd name="T1" fmla="*/ 24 h 40"/>
                  <a:gd name="T2" fmla="*/ 12 w 50"/>
                  <a:gd name="T3" fmla="*/ 0 h 40"/>
                  <a:gd name="T4" fmla="*/ 50 w 50"/>
                  <a:gd name="T5" fmla="*/ 17 h 40"/>
                  <a:gd name="T6" fmla="*/ 38 w 50"/>
                  <a:gd name="T7" fmla="*/ 40 h 40"/>
                  <a:gd name="T8" fmla="*/ 0 w 50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0">
                    <a:moveTo>
                      <a:pt x="0" y="24"/>
                    </a:moveTo>
                    <a:lnTo>
                      <a:pt x="12" y="0"/>
                    </a:lnTo>
                    <a:lnTo>
                      <a:pt x="50" y="17"/>
                    </a:lnTo>
                    <a:lnTo>
                      <a:pt x="38" y="4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88">
                <a:extLst>
                  <a:ext uri="{FF2B5EF4-FFF2-40B4-BE49-F238E27FC236}">
                    <a16:creationId xmlns:a16="http://schemas.microsoft.com/office/drawing/2014/main" xmlns="" id="{1A033729-E236-4489-B391-655F07E09D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2" y="3019"/>
                <a:ext cx="40" cy="38"/>
              </a:xfrm>
              <a:custGeom>
                <a:avLst/>
                <a:gdLst>
                  <a:gd name="T0" fmla="*/ 0 w 40"/>
                  <a:gd name="T1" fmla="*/ 24 h 38"/>
                  <a:gd name="T2" fmla="*/ 12 w 40"/>
                  <a:gd name="T3" fmla="*/ 0 h 38"/>
                  <a:gd name="T4" fmla="*/ 40 w 40"/>
                  <a:gd name="T5" fmla="*/ 12 h 38"/>
                  <a:gd name="T6" fmla="*/ 29 w 40"/>
                  <a:gd name="T7" fmla="*/ 38 h 38"/>
                  <a:gd name="T8" fmla="*/ 0 w 40"/>
                  <a:gd name="T9" fmla="*/ 2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8">
                    <a:moveTo>
                      <a:pt x="0" y="24"/>
                    </a:moveTo>
                    <a:lnTo>
                      <a:pt x="12" y="0"/>
                    </a:lnTo>
                    <a:lnTo>
                      <a:pt x="40" y="12"/>
                    </a:lnTo>
                    <a:lnTo>
                      <a:pt x="29" y="3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189">
                <a:extLst>
                  <a:ext uri="{FF2B5EF4-FFF2-40B4-BE49-F238E27FC236}">
                    <a16:creationId xmlns:a16="http://schemas.microsoft.com/office/drawing/2014/main" xmlns="" id="{4F3512C2-8F6D-44D8-BA3A-C12311350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0" y="2995"/>
                <a:ext cx="47" cy="41"/>
              </a:xfrm>
              <a:custGeom>
                <a:avLst/>
                <a:gdLst>
                  <a:gd name="T0" fmla="*/ 0 w 47"/>
                  <a:gd name="T1" fmla="*/ 24 h 41"/>
                  <a:gd name="T2" fmla="*/ 12 w 47"/>
                  <a:gd name="T3" fmla="*/ 0 h 41"/>
                  <a:gd name="T4" fmla="*/ 47 w 47"/>
                  <a:gd name="T5" fmla="*/ 17 h 41"/>
                  <a:gd name="T6" fmla="*/ 38 w 47"/>
                  <a:gd name="T7" fmla="*/ 41 h 41"/>
                  <a:gd name="T8" fmla="*/ 0 w 47"/>
                  <a:gd name="T9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1">
                    <a:moveTo>
                      <a:pt x="0" y="24"/>
                    </a:moveTo>
                    <a:lnTo>
                      <a:pt x="12" y="0"/>
                    </a:lnTo>
                    <a:lnTo>
                      <a:pt x="47" y="17"/>
                    </a:lnTo>
                    <a:lnTo>
                      <a:pt x="38" y="4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90">
                <a:extLst>
                  <a:ext uri="{FF2B5EF4-FFF2-40B4-BE49-F238E27FC236}">
                    <a16:creationId xmlns:a16="http://schemas.microsoft.com/office/drawing/2014/main" xmlns="" id="{22296755-3642-4298-8D21-F4A859DE1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5" y="3359"/>
                <a:ext cx="50" cy="43"/>
              </a:xfrm>
              <a:custGeom>
                <a:avLst/>
                <a:gdLst>
                  <a:gd name="T0" fmla="*/ 0 w 50"/>
                  <a:gd name="T1" fmla="*/ 26 h 43"/>
                  <a:gd name="T2" fmla="*/ 12 w 50"/>
                  <a:gd name="T3" fmla="*/ 0 h 43"/>
                  <a:gd name="T4" fmla="*/ 50 w 50"/>
                  <a:gd name="T5" fmla="*/ 19 h 43"/>
                  <a:gd name="T6" fmla="*/ 38 w 50"/>
                  <a:gd name="T7" fmla="*/ 43 h 43"/>
                  <a:gd name="T8" fmla="*/ 0 w 50"/>
                  <a:gd name="T9" fmla="*/ 26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3">
                    <a:moveTo>
                      <a:pt x="0" y="26"/>
                    </a:moveTo>
                    <a:lnTo>
                      <a:pt x="12" y="0"/>
                    </a:lnTo>
                    <a:lnTo>
                      <a:pt x="50" y="19"/>
                    </a:lnTo>
                    <a:lnTo>
                      <a:pt x="38" y="43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91">
                <a:extLst>
                  <a:ext uri="{FF2B5EF4-FFF2-40B4-BE49-F238E27FC236}">
                    <a16:creationId xmlns:a16="http://schemas.microsoft.com/office/drawing/2014/main" xmlns="" id="{3EA4D605-B6CB-405A-BBCF-6B1D04D74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7" y="3342"/>
                <a:ext cx="38" cy="36"/>
              </a:xfrm>
              <a:custGeom>
                <a:avLst/>
                <a:gdLst>
                  <a:gd name="T0" fmla="*/ 0 w 38"/>
                  <a:gd name="T1" fmla="*/ 24 h 36"/>
                  <a:gd name="T2" fmla="*/ 12 w 38"/>
                  <a:gd name="T3" fmla="*/ 0 h 36"/>
                  <a:gd name="T4" fmla="*/ 38 w 38"/>
                  <a:gd name="T5" fmla="*/ 12 h 36"/>
                  <a:gd name="T6" fmla="*/ 29 w 38"/>
                  <a:gd name="T7" fmla="*/ 36 h 36"/>
                  <a:gd name="T8" fmla="*/ 0 w 38"/>
                  <a:gd name="T9" fmla="*/ 2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6">
                    <a:moveTo>
                      <a:pt x="0" y="24"/>
                    </a:moveTo>
                    <a:lnTo>
                      <a:pt x="12" y="0"/>
                    </a:lnTo>
                    <a:lnTo>
                      <a:pt x="38" y="12"/>
                    </a:lnTo>
                    <a:lnTo>
                      <a:pt x="29" y="36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192">
                <a:extLst>
                  <a:ext uri="{FF2B5EF4-FFF2-40B4-BE49-F238E27FC236}">
                    <a16:creationId xmlns:a16="http://schemas.microsoft.com/office/drawing/2014/main" xmlns="" id="{667C88C4-BC66-4884-B797-9DB492F1BA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5" y="3318"/>
                <a:ext cx="48" cy="41"/>
              </a:xfrm>
              <a:custGeom>
                <a:avLst/>
                <a:gdLst>
                  <a:gd name="T0" fmla="*/ 0 w 48"/>
                  <a:gd name="T1" fmla="*/ 24 h 41"/>
                  <a:gd name="T2" fmla="*/ 12 w 48"/>
                  <a:gd name="T3" fmla="*/ 0 h 41"/>
                  <a:gd name="T4" fmla="*/ 48 w 48"/>
                  <a:gd name="T5" fmla="*/ 17 h 41"/>
                  <a:gd name="T6" fmla="*/ 36 w 48"/>
                  <a:gd name="T7" fmla="*/ 41 h 41"/>
                  <a:gd name="T8" fmla="*/ 0 w 48"/>
                  <a:gd name="T9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1">
                    <a:moveTo>
                      <a:pt x="0" y="24"/>
                    </a:moveTo>
                    <a:lnTo>
                      <a:pt x="12" y="0"/>
                    </a:lnTo>
                    <a:lnTo>
                      <a:pt x="48" y="17"/>
                    </a:lnTo>
                    <a:lnTo>
                      <a:pt x="36" y="4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93">
                <a:extLst>
                  <a:ext uri="{FF2B5EF4-FFF2-40B4-BE49-F238E27FC236}">
                    <a16:creationId xmlns:a16="http://schemas.microsoft.com/office/drawing/2014/main" xmlns="" id="{F3C79A30-5E59-4DE9-8533-0F0F9D0B6C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8" y="3297"/>
                <a:ext cx="47" cy="40"/>
              </a:xfrm>
              <a:custGeom>
                <a:avLst/>
                <a:gdLst>
                  <a:gd name="T0" fmla="*/ 0 w 47"/>
                  <a:gd name="T1" fmla="*/ 24 h 40"/>
                  <a:gd name="T2" fmla="*/ 12 w 47"/>
                  <a:gd name="T3" fmla="*/ 0 h 40"/>
                  <a:gd name="T4" fmla="*/ 47 w 47"/>
                  <a:gd name="T5" fmla="*/ 17 h 40"/>
                  <a:gd name="T6" fmla="*/ 38 w 47"/>
                  <a:gd name="T7" fmla="*/ 40 h 40"/>
                  <a:gd name="T8" fmla="*/ 0 w 47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0">
                    <a:moveTo>
                      <a:pt x="0" y="24"/>
                    </a:moveTo>
                    <a:lnTo>
                      <a:pt x="12" y="0"/>
                    </a:lnTo>
                    <a:lnTo>
                      <a:pt x="47" y="17"/>
                    </a:lnTo>
                    <a:lnTo>
                      <a:pt x="38" y="4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94">
                <a:extLst>
                  <a:ext uri="{FF2B5EF4-FFF2-40B4-BE49-F238E27FC236}">
                    <a16:creationId xmlns:a16="http://schemas.microsoft.com/office/drawing/2014/main" xmlns="" id="{9CD6AC78-1CCD-4BE0-8383-AE439F24F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2" y="3226"/>
                <a:ext cx="35" cy="33"/>
              </a:xfrm>
              <a:custGeom>
                <a:avLst/>
                <a:gdLst>
                  <a:gd name="T0" fmla="*/ 0 w 35"/>
                  <a:gd name="T1" fmla="*/ 24 h 33"/>
                  <a:gd name="T2" fmla="*/ 12 w 35"/>
                  <a:gd name="T3" fmla="*/ 0 h 33"/>
                  <a:gd name="T4" fmla="*/ 35 w 35"/>
                  <a:gd name="T5" fmla="*/ 9 h 33"/>
                  <a:gd name="T6" fmla="*/ 24 w 35"/>
                  <a:gd name="T7" fmla="*/ 33 h 33"/>
                  <a:gd name="T8" fmla="*/ 0 w 35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0" y="24"/>
                    </a:moveTo>
                    <a:lnTo>
                      <a:pt x="12" y="0"/>
                    </a:lnTo>
                    <a:lnTo>
                      <a:pt x="35" y="9"/>
                    </a:lnTo>
                    <a:lnTo>
                      <a:pt x="24" y="33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195">
                <a:extLst>
                  <a:ext uri="{FF2B5EF4-FFF2-40B4-BE49-F238E27FC236}">
                    <a16:creationId xmlns:a16="http://schemas.microsoft.com/office/drawing/2014/main" xmlns="" id="{A44FEB81-CAA1-4745-8C8D-100B272541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3" y="3238"/>
                <a:ext cx="26" cy="31"/>
              </a:xfrm>
              <a:custGeom>
                <a:avLst/>
                <a:gdLst>
                  <a:gd name="T0" fmla="*/ 0 w 26"/>
                  <a:gd name="T1" fmla="*/ 23 h 31"/>
                  <a:gd name="T2" fmla="*/ 9 w 26"/>
                  <a:gd name="T3" fmla="*/ 0 h 31"/>
                  <a:gd name="T4" fmla="*/ 26 w 26"/>
                  <a:gd name="T5" fmla="*/ 7 h 31"/>
                  <a:gd name="T6" fmla="*/ 16 w 26"/>
                  <a:gd name="T7" fmla="*/ 31 h 31"/>
                  <a:gd name="T8" fmla="*/ 0 w 26"/>
                  <a:gd name="T9" fmla="*/ 2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1">
                    <a:moveTo>
                      <a:pt x="0" y="23"/>
                    </a:moveTo>
                    <a:lnTo>
                      <a:pt x="9" y="0"/>
                    </a:lnTo>
                    <a:lnTo>
                      <a:pt x="26" y="7"/>
                    </a:lnTo>
                    <a:lnTo>
                      <a:pt x="16" y="31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196">
                <a:extLst>
                  <a:ext uri="{FF2B5EF4-FFF2-40B4-BE49-F238E27FC236}">
                    <a16:creationId xmlns:a16="http://schemas.microsoft.com/office/drawing/2014/main" xmlns="" id="{6D5B6700-A95B-4519-988F-A03E99FEEB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6" y="3250"/>
                <a:ext cx="34" cy="33"/>
              </a:xfrm>
              <a:custGeom>
                <a:avLst/>
                <a:gdLst>
                  <a:gd name="T0" fmla="*/ 0 w 34"/>
                  <a:gd name="T1" fmla="*/ 23 h 33"/>
                  <a:gd name="T2" fmla="*/ 12 w 34"/>
                  <a:gd name="T3" fmla="*/ 0 h 33"/>
                  <a:gd name="T4" fmla="*/ 34 w 34"/>
                  <a:gd name="T5" fmla="*/ 9 h 33"/>
                  <a:gd name="T6" fmla="*/ 22 w 34"/>
                  <a:gd name="T7" fmla="*/ 33 h 33"/>
                  <a:gd name="T8" fmla="*/ 0 w 34"/>
                  <a:gd name="T9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3">
                    <a:moveTo>
                      <a:pt x="0" y="23"/>
                    </a:moveTo>
                    <a:lnTo>
                      <a:pt x="12" y="0"/>
                    </a:lnTo>
                    <a:lnTo>
                      <a:pt x="34" y="9"/>
                    </a:lnTo>
                    <a:lnTo>
                      <a:pt x="22" y="3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197">
                <a:extLst>
                  <a:ext uri="{FF2B5EF4-FFF2-40B4-BE49-F238E27FC236}">
                    <a16:creationId xmlns:a16="http://schemas.microsoft.com/office/drawing/2014/main" xmlns="" id="{C47BDF56-4933-4741-8B41-2EB708753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5" y="3261"/>
                <a:ext cx="33" cy="36"/>
              </a:xfrm>
              <a:custGeom>
                <a:avLst/>
                <a:gdLst>
                  <a:gd name="T0" fmla="*/ 0 w 33"/>
                  <a:gd name="T1" fmla="*/ 24 h 36"/>
                  <a:gd name="T2" fmla="*/ 12 w 33"/>
                  <a:gd name="T3" fmla="*/ 0 h 36"/>
                  <a:gd name="T4" fmla="*/ 33 w 33"/>
                  <a:gd name="T5" fmla="*/ 10 h 36"/>
                  <a:gd name="T6" fmla="*/ 21 w 33"/>
                  <a:gd name="T7" fmla="*/ 36 h 36"/>
                  <a:gd name="T8" fmla="*/ 0 w 33"/>
                  <a:gd name="T9" fmla="*/ 2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6">
                    <a:moveTo>
                      <a:pt x="0" y="24"/>
                    </a:moveTo>
                    <a:lnTo>
                      <a:pt x="12" y="0"/>
                    </a:lnTo>
                    <a:lnTo>
                      <a:pt x="33" y="10"/>
                    </a:lnTo>
                    <a:lnTo>
                      <a:pt x="21" y="36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198">
                <a:extLst>
                  <a:ext uri="{FF2B5EF4-FFF2-40B4-BE49-F238E27FC236}">
                    <a16:creationId xmlns:a16="http://schemas.microsoft.com/office/drawing/2014/main" xmlns="" id="{E0E3972B-7004-4248-B3CD-1576103A3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6" y="3097"/>
                <a:ext cx="48" cy="43"/>
              </a:xfrm>
              <a:custGeom>
                <a:avLst/>
                <a:gdLst>
                  <a:gd name="T0" fmla="*/ 0 w 48"/>
                  <a:gd name="T1" fmla="*/ 24 h 43"/>
                  <a:gd name="T2" fmla="*/ 10 w 48"/>
                  <a:gd name="T3" fmla="*/ 0 h 43"/>
                  <a:gd name="T4" fmla="*/ 48 w 48"/>
                  <a:gd name="T5" fmla="*/ 17 h 43"/>
                  <a:gd name="T6" fmla="*/ 38 w 48"/>
                  <a:gd name="T7" fmla="*/ 43 h 43"/>
                  <a:gd name="T8" fmla="*/ 0 w 48"/>
                  <a:gd name="T9" fmla="*/ 2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3">
                    <a:moveTo>
                      <a:pt x="0" y="24"/>
                    </a:moveTo>
                    <a:lnTo>
                      <a:pt x="10" y="0"/>
                    </a:lnTo>
                    <a:lnTo>
                      <a:pt x="48" y="17"/>
                    </a:lnTo>
                    <a:lnTo>
                      <a:pt x="38" y="43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199">
                <a:extLst>
                  <a:ext uri="{FF2B5EF4-FFF2-40B4-BE49-F238E27FC236}">
                    <a16:creationId xmlns:a16="http://schemas.microsoft.com/office/drawing/2014/main" xmlns="" id="{EA097305-4789-4B9D-ABAC-FFFB0E4565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6" y="3078"/>
                <a:ext cx="38" cy="38"/>
              </a:xfrm>
              <a:custGeom>
                <a:avLst/>
                <a:gdLst>
                  <a:gd name="T0" fmla="*/ 0 w 38"/>
                  <a:gd name="T1" fmla="*/ 27 h 38"/>
                  <a:gd name="T2" fmla="*/ 9 w 38"/>
                  <a:gd name="T3" fmla="*/ 0 h 38"/>
                  <a:gd name="T4" fmla="*/ 38 w 38"/>
                  <a:gd name="T5" fmla="*/ 15 h 38"/>
                  <a:gd name="T6" fmla="*/ 26 w 38"/>
                  <a:gd name="T7" fmla="*/ 38 h 38"/>
                  <a:gd name="T8" fmla="*/ 0 w 38"/>
                  <a:gd name="T9" fmla="*/ 2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8">
                    <a:moveTo>
                      <a:pt x="0" y="27"/>
                    </a:moveTo>
                    <a:lnTo>
                      <a:pt x="9" y="0"/>
                    </a:lnTo>
                    <a:lnTo>
                      <a:pt x="38" y="15"/>
                    </a:lnTo>
                    <a:lnTo>
                      <a:pt x="26" y="38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200">
                <a:extLst>
                  <a:ext uri="{FF2B5EF4-FFF2-40B4-BE49-F238E27FC236}">
                    <a16:creationId xmlns:a16="http://schemas.microsoft.com/office/drawing/2014/main" xmlns="" id="{E0577551-B46A-4F8F-84AB-C7BF3ADE12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3421"/>
                <a:ext cx="48" cy="40"/>
              </a:xfrm>
              <a:custGeom>
                <a:avLst/>
                <a:gdLst>
                  <a:gd name="T0" fmla="*/ 0 w 48"/>
                  <a:gd name="T1" fmla="*/ 23 h 40"/>
                  <a:gd name="T2" fmla="*/ 10 w 48"/>
                  <a:gd name="T3" fmla="*/ 0 h 40"/>
                  <a:gd name="T4" fmla="*/ 48 w 48"/>
                  <a:gd name="T5" fmla="*/ 16 h 40"/>
                  <a:gd name="T6" fmla="*/ 38 w 48"/>
                  <a:gd name="T7" fmla="*/ 40 h 40"/>
                  <a:gd name="T8" fmla="*/ 0 w 48"/>
                  <a:gd name="T9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0">
                    <a:moveTo>
                      <a:pt x="0" y="23"/>
                    </a:moveTo>
                    <a:lnTo>
                      <a:pt x="10" y="0"/>
                    </a:lnTo>
                    <a:lnTo>
                      <a:pt x="48" y="16"/>
                    </a:lnTo>
                    <a:lnTo>
                      <a:pt x="38" y="4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201">
                <a:extLst>
                  <a:ext uri="{FF2B5EF4-FFF2-40B4-BE49-F238E27FC236}">
                    <a16:creationId xmlns:a16="http://schemas.microsoft.com/office/drawing/2014/main" xmlns="" id="{F989C849-C437-496B-A4CD-15036CA959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9" y="3402"/>
                <a:ext cx="40" cy="38"/>
              </a:xfrm>
              <a:custGeom>
                <a:avLst/>
                <a:gdLst>
                  <a:gd name="T0" fmla="*/ 0 w 40"/>
                  <a:gd name="T1" fmla="*/ 23 h 38"/>
                  <a:gd name="T2" fmla="*/ 12 w 40"/>
                  <a:gd name="T3" fmla="*/ 0 h 38"/>
                  <a:gd name="T4" fmla="*/ 40 w 40"/>
                  <a:gd name="T5" fmla="*/ 14 h 38"/>
                  <a:gd name="T6" fmla="*/ 28 w 40"/>
                  <a:gd name="T7" fmla="*/ 38 h 38"/>
                  <a:gd name="T8" fmla="*/ 0 w 40"/>
                  <a:gd name="T9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8">
                    <a:moveTo>
                      <a:pt x="0" y="23"/>
                    </a:moveTo>
                    <a:lnTo>
                      <a:pt x="12" y="0"/>
                    </a:lnTo>
                    <a:lnTo>
                      <a:pt x="40" y="14"/>
                    </a:lnTo>
                    <a:lnTo>
                      <a:pt x="28" y="38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202">
                <a:extLst>
                  <a:ext uri="{FF2B5EF4-FFF2-40B4-BE49-F238E27FC236}">
                    <a16:creationId xmlns:a16="http://schemas.microsoft.com/office/drawing/2014/main" xmlns="" id="{466DDBCB-177C-486A-99D3-7800CB7E1D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7" y="3378"/>
                <a:ext cx="47" cy="40"/>
              </a:xfrm>
              <a:custGeom>
                <a:avLst/>
                <a:gdLst>
                  <a:gd name="T0" fmla="*/ 0 w 47"/>
                  <a:gd name="T1" fmla="*/ 24 h 40"/>
                  <a:gd name="T2" fmla="*/ 12 w 47"/>
                  <a:gd name="T3" fmla="*/ 0 h 40"/>
                  <a:gd name="T4" fmla="*/ 47 w 47"/>
                  <a:gd name="T5" fmla="*/ 16 h 40"/>
                  <a:gd name="T6" fmla="*/ 38 w 47"/>
                  <a:gd name="T7" fmla="*/ 40 h 40"/>
                  <a:gd name="T8" fmla="*/ 0 w 47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0">
                    <a:moveTo>
                      <a:pt x="0" y="24"/>
                    </a:moveTo>
                    <a:lnTo>
                      <a:pt x="12" y="0"/>
                    </a:lnTo>
                    <a:lnTo>
                      <a:pt x="47" y="16"/>
                    </a:lnTo>
                    <a:lnTo>
                      <a:pt x="38" y="4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203">
                <a:extLst>
                  <a:ext uri="{FF2B5EF4-FFF2-40B4-BE49-F238E27FC236}">
                    <a16:creationId xmlns:a16="http://schemas.microsoft.com/office/drawing/2014/main" xmlns="" id="{005A1AD0-AF99-497D-8EB1-B3666B100B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2" y="3356"/>
                <a:ext cx="47" cy="41"/>
              </a:xfrm>
              <a:custGeom>
                <a:avLst/>
                <a:gdLst>
                  <a:gd name="T0" fmla="*/ 0 w 47"/>
                  <a:gd name="T1" fmla="*/ 24 h 41"/>
                  <a:gd name="T2" fmla="*/ 9 w 47"/>
                  <a:gd name="T3" fmla="*/ 0 h 41"/>
                  <a:gd name="T4" fmla="*/ 47 w 47"/>
                  <a:gd name="T5" fmla="*/ 17 h 41"/>
                  <a:gd name="T6" fmla="*/ 35 w 47"/>
                  <a:gd name="T7" fmla="*/ 41 h 41"/>
                  <a:gd name="T8" fmla="*/ 0 w 47"/>
                  <a:gd name="T9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1">
                    <a:moveTo>
                      <a:pt x="0" y="24"/>
                    </a:moveTo>
                    <a:lnTo>
                      <a:pt x="9" y="0"/>
                    </a:lnTo>
                    <a:lnTo>
                      <a:pt x="47" y="17"/>
                    </a:lnTo>
                    <a:lnTo>
                      <a:pt x="35" y="4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2A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204">
                <a:extLst>
                  <a:ext uri="{FF2B5EF4-FFF2-40B4-BE49-F238E27FC236}">
                    <a16:creationId xmlns:a16="http://schemas.microsoft.com/office/drawing/2014/main" xmlns="" id="{BA036392-559D-49D3-8357-EBD8B2EDD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5" y="3059"/>
                <a:ext cx="1014" cy="514"/>
              </a:xfrm>
              <a:custGeom>
                <a:avLst/>
                <a:gdLst>
                  <a:gd name="T0" fmla="*/ 28 w 1014"/>
                  <a:gd name="T1" fmla="*/ 0 h 514"/>
                  <a:gd name="T2" fmla="*/ 0 w 1014"/>
                  <a:gd name="T3" fmla="*/ 62 h 514"/>
                  <a:gd name="T4" fmla="*/ 988 w 1014"/>
                  <a:gd name="T5" fmla="*/ 514 h 514"/>
                  <a:gd name="T6" fmla="*/ 1014 w 1014"/>
                  <a:gd name="T7" fmla="*/ 454 h 514"/>
                  <a:gd name="T8" fmla="*/ 28 w 1014"/>
                  <a:gd name="T9" fmla="*/ 0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4" h="514">
                    <a:moveTo>
                      <a:pt x="28" y="0"/>
                    </a:moveTo>
                    <a:lnTo>
                      <a:pt x="0" y="62"/>
                    </a:lnTo>
                    <a:lnTo>
                      <a:pt x="988" y="514"/>
                    </a:lnTo>
                    <a:lnTo>
                      <a:pt x="1014" y="454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DB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Freeform 206">
              <a:extLst>
                <a:ext uri="{FF2B5EF4-FFF2-40B4-BE49-F238E27FC236}">
                  <a16:creationId xmlns:a16="http://schemas.microsoft.com/office/drawing/2014/main" xmlns="" id="{CD717BE1-7150-46AF-AA65-C2E81AD08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6063" y="4856163"/>
              <a:ext cx="1609725" cy="815975"/>
            </a:xfrm>
            <a:custGeom>
              <a:avLst/>
              <a:gdLst>
                <a:gd name="T0" fmla="*/ 28 w 1014"/>
                <a:gd name="T1" fmla="*/ 0 h 514"/>
                <a:gd name="T2" fmla="*/ 0 w 1014"/>
                <a:gd name="T3" fmla="*/ 62 h 514"/>
                <a:gd name="T4" fmla="*/ 988 w 1014"/>
                <a:gd name="T5" fmla="*/ 514 h 514"/>
                <a:gd name="T6" fmla="*/ 1014 w 1014"/>
                <a:gd name="T7" fmla="*/ 454 h 514"/>
                <a:gd name="T8" fmla="*/ 28 w 1014"/>
                <a:gd name="T9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4">
                  <a:moveTo>
                    <a:pt x="28" y="0"/>
                  </a:moveTo>
                  <a:lnTo>
                    <a:pt x="0" y="62"/>
                  </a:lnTo>
                  <a:lnTo>
                    <a:pt x="988" y="514"/>
                  </a:lnTo>
                  <a:lnTo>
                    <a:pt x="1014" y="454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07">
              <a:extLst>
                <a:ext uri="{FF2B5EF4-FFF2-40B4-BE49-F238E27FC236}">
                  <a16:creationId xmlns:a16="http://schemas.microsoft.com/office/drawing/2014/main" xmlns="" id="{71BA667A-885A-4358-945C-42C88224D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7900" y="5214938"/>
              <a:ext cx="52387" cy="52388"/>
            </a:xfrm>
            <a:custGeom>
              <a:avLst/>
              <a:gdLst>
                <a:gd name="T0" fmla="*/ 0 w 33"/>
                <a:gd name="T1" fmla="*/ 24 h 33"/>
                <a:gd name="T2" fmla="*/ 9 w 33"/>
                <a:gd name="T3" fmla="*/ 0 h 33"/>
                <a:gd name="T4" fmla="*/ 33 w 33"/>
                <a:gd name="T5" fmla="*/ 10 h 33"/>
                <a:gd name="T6" fmla="*/ 21 w 33"/>
                <a:gd name="T7" fmla="*/ 33 h 33"/>
                <a:gd name="T8" fmla="*/ 0 w 33"/>
                <a:gd name="T9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0" y="24"/>
                  </a:moveTo>
                  <a:lnTo>
                    <a:pt x="9" y="0"/>
                  </a:lnTo>
                  <a:lnTo>
                    <a:pt x="33" y="10"/>
                  </a:lnTo>
                  <a:lnTo>
                    <a:pt x="21" y="33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A2A5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08">
              <a:extLst>
                <a:ext uri="{FF2B5EF4-FFF2-40B4-BE49-F238E27FC236}">
                  <a16:creationId xmlns:a16="http://schemas.microsoft.com/office/drawing/2014/main" xmlns="" id="{02A7B275-C4E0-4F2E-8681-1E6D1F228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2350" y="5233988"/>
              <a:ext cx="46037" cy="52388"/>
            </a:xfrm>
            <a:custGeom>
              <a:avLst/>
              <a:gdLst>
                <a:gd name="T0" fmla="*/ 0 w 29"/>
                <a:gd name="T1" fmla="*/ 24 h 33"/>
                <a:gd name="T2" fmla="*/ 12 w 29"/>
                <a:gd name="T3" fmla="*/ 0 h 33"/>
                <a:gd name="T4" fmla="*/ 29 w 29"/>
                <a:gd name="T5" fmla="*/ 7 h 33"/>
                <a:gd name="T6" fmla="*/ 17 w 29"/>
                <a:gd name="T7" fmla="*/ 33 h 33"/>
                <a:gd name="T8" fmla="*/ 0 w 29"/>
                <a:gd name="T9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3">
                  <a:moveTo>
                    <a:pt x="0" y="24"/>
                  </a:moveTo>
                  <a:lnTo>
                    <a:pt x="12" y="0"/>
                  </a:lnTo>
                  <a:lnTo>
                    <a:pt x="29" y="7"/>
                  </a:lnTo>
                  <a:lnTo>
                    <a:pt x="17" y="33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A2A5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09">
              <a:extLst>
                <a:ext uri="{FF2B5EF4-FFF2-40B4-BE49-F238E27FC236}">
                  <a16:creationId xmlns:a16="http://schemas.microsoft.com/office/drawing/2014/main" xmlns="" id="{133F8DE3-0D52-4112-9C1D-CD3D63C48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3625" y="5253038"/>
              <a:ext cx="49212" cy="52388"/>
            </a:xfrm>
            <a:custGeom>
              <a:avLst/>
              <a:gdLst>
                <a:gd name="T0" fmla="*/ 0 w 31"/>
                <a:gd name="T1" fmla="*/ 24 h 33"/>
                <a:gd name="T2" fmla="*/ 10 w 31"/>
                <a:gd name="T3" fmla="*/ 0 h 33"/>
                <a:gd name="T4" fmla="*/ 31 w 31"/>
                <a:gd name="T5" fmla="*/ 9 h 33"/>
                <a:gd name="T6" fmla="*/ 22 w 31"/>
                <a:gd name="T7" fmla="*/ 33 h 33"/>
                <a:gd name="T8" fmla="*/ 0 w 31"/>
                <a:gd name="T9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3">
                  <a:moveTo>
                    <a:pt x="0" y="24"/>
                  </a:moveTo>
                  <a:lnTo>
                    <a:pt x="10" y="0"/>
                  </a:lnTo>
                  <a:lnTo>
                    <a:pt x="31" y="9"/>
                  </a:lnTo>
                  <a:lnTo>
                    <a:pt x="22" y="33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A2A5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0">
              <a:extLst>
                <a:ext uri="{FF2B5EF4-FFF2-40B4-BE49-F238E27FC236}">
                  <a16:creationId xmlns:a16="http://schemas.microsoft.com/office/drawing/2014/main" xmlns="" id="{EB6C9041-6341-45B8-9709-1C99D7747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4900" y="5272088"/>
              <a:ext cx="53975" cy="55563"/>
            </a:xfrm>
            <a:custGeom>
              <a:avLst/>
              <a:gdLst>
                <a:gd name="T0" fmla="*/ 0 w 34"/>
                <a:gd name="T1" fmla="*/ 26 h 35"/>
                <a:gd name="T2" fmla="*/ 12 w 34"/>
                <a:gd name="T3" fmla="*/ 0 h 35"/>
                <a:gd name="T4" fmla="*/ 34 w 34"/>
                <a:gd name="T5" fmla="*/ 12 h 35"/>
                <a:gd name="T6" fmla="*/ 24 w 34"/>
                <a:gd name="T7" fmla="*/ 35 h 35"/>
                <a:gd name="T8" fmla="*/ 0 w 34"/>
                <a:gd name="T9" fmla="*/ 2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0" y="26"/>
                  </a:moveTo>
                  <a:lnTo>
                    <a:pt x="12" y="0"/>
                  </a:lnTo>
                  <a:lnTo>
                    <a:pt x="34" y="12"/>
                  </a:lnTo>
                  <a:lnTo>
                    <a:pt x="24" y="35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A2A5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11">
              <a:extLst>
                <a:ext uri="{FF2B5EF4-FFF2-40B4-BE49-F238E27FC236}">
                  <a16:creationId xmlns:a16="http://schemas.microsoft.com/office/drawing/2014/main" xmlns="" id="{18BF44CD-284B-4805-8005-A59332FB9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6575" y="5011738"/>
              <a:ext cx="79375" cy="68263"/>
            </a:xfrm>
            <a:custGeom>
              <a:avLst/>
              <a:gdLst>
                <a:gd name="T0" fmla="*/ 0 w 50"/>
                <a:gd name="T1" fmla="*/ 24 h 43"/>
                <a:gd name="T2" fmla="*/ 12 w 50"/>
                <a:gd name="T3" fmla="*/ 0 h 43"/>
                <a:gd name="T4" fmla="*/ 50 w 50"/>
                <a:gd name="T5" fmla="*/ 19 h 43"/>
                <a:gd name="T6" fmla="*/ 38 w 50"/>
                <a:gd name="T7" fmla="*/ 43 h 43"/>
                <a:gd name="T8" fmla="*/ 0 w 50"/>
                <a:gd name="T9" fmla="*/ 2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">
                  <a:moveTo>
                    <a:pt x="0" y="24"/>
                  </a:moveTo>
                  <a:lnTo>
                    <a:pt x="12" y="0"/>
                  </a:lnTo>
                  <a:lnTo>
                    <a:pt x="50" y="19"/>
                  </a:lnTo>
                  <a:lnTo>
                    <a:pt x="38" y="43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A2A5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2">
              <a:extLst>
                <a:ext uri="{FF2B5EF4-FFF2-40B4-BE49-F238E27FC236}">
                  <a16:creationId xmlns:a16="http://schemas.microsoft.com/office/drawing/2014/main" xmlns="" id="{72E76F4C-D90F-40F2-80A1-C3B1B678A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488" y="4981575"/>
              <a:ext cx="65087" cy="60325"/>
            </a:xfrm>
            <a:custGeom>
              <a:avLst/>
              <a:gdLst>
                <a:gd name="T0" fmla="*/ 0 w 41"/>
                <a:gd name="T1" fmla="*/ 24 h 38"/>
                <a:gd name="T2" fmla="*/ 12 w 41"/>
                <a:gd name="T3" fmla="*/ 0 h 38"/>
                <a:gd name="T4" fmla="*/ 41 w 41"/>
                <a:gd name="T5" fmla="*/ 14 h 38"/>
                <a:gd name="T6" fmla="*/ 29 w 41"/>
                <a:gd name="T7" fmla="*/ 38 h 38"/>
                <a:gd name="T8" fmla="*/ 0 w 41"/>
                <a:gd name="T9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8">
                  <a:moveTo>
                    <a:pt x="0" y="24"/>
                  </a:moveTo>
                  <a:lnTo>
                    <a:pt x="12" y="0"/>
                  </a:lnTo>
                  <a:lnTo>
                    <a:pt x="41" y="14"/>
                  </a:lnTo>
                  <a:lnTo>
                    <a:pt x="29" y="3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A2A5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3">
              <a:extLst>
                <a:ext uri="{FF2B5EF4-FFF2-40B4-BE49-F238E27FC236}">
                  <a16:creationId xmlns:a16="http://schemas.microsoft.com/office/drawing/2014/main" xmlns="" id="{2A90346A-5B0C-4F0E-9451-C863C5574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2588" y="5524500"/>
              <a:ext cx="79375" cy="63500"/>
            </a:xfrm>
            <a:custGeom>
              <a:avLst/>
              <a:gdLst>
                <a:gd name="T0" fmla="*/ 0 w 50"/>
                <a:gd name="T1" fmla="*/ 24 h 40"/>
                <a:gd name="T2" fmla="*/ 12 w 50"/>
                <a:gd name="T3" fmla="*/ 0 h 40"/>
                <a:gd name="T4" fmla="*/ 50 w 50"/>
                <a:gd name="T5" fmla="*/ 17 h 40"/>
                <a:gd name="T6" fmla="*/ 38 w 50"/>
                <a:gd name="T7" fmla="*/ 40 h 40"/>
                <a:gd name="T8" fmla="*/ 0 w 50"/>
                <a:gd name="T9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0">
                  <a:moveTo>
                    <a:pt x="0" y="24"/>
                  </a:moveTo>
                  <a:lnTo>
                    <a:pt x="12" y="0"/>
                  </a:lnTo>
                  <a:lnTo>
                    <a:pt x="50" y="17"/>
                  </a:lnTo>
                  <a:lnTo>
                    <a:pt x="38" y="4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A2A5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14">
              <a:extLst>
                <a:ext uri="{FF2B5EF4-FFF2-40B4-BE49-F238E27FC236}">
                  <a16:creationId xmlns:a16="http://schemas.microsoft.com/office/drawing/2014/main" xmlns="" id="{E786C2B1-3903-42C8-893E-2DAAF532B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63" y="5494338"/>
              <a:ext cx="60325" cy="60325"/>
            </a:xfrm>
            <a:custGeom>
              <a:avLst/>
              <a:gdLst>
                <a:gd name="T0" fmla="*/ 0 w 38"/>
                <a:gd name="T1" fmla="*/ 26 h 38"/>
                <a:gd name="T2" fmla="*/ 12 w 38"/>
                <a:gd name="T3" fmla="*/ 0 h 38"/>
                <a:gd name="T4" fmla="*/ 38 w 38"/>
                <a:gd name="T5" fmla="*/ 14 h 38"/>
                <a:gd name="T6" fmla="*/ 28 w 38"/>
                <a:gd name="T7" fmla="*/ 38 h 38"/>
                <a:gd name="T8" fmla="*/ 0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0" y="26"/>
                  </a:moveTo>
                  <a:lnTo>
                    <a:pt x="12" y="0"/>
                  </a:lnTo>
                  <a:lnTo>
                    <a:pt x="38" y="14"/>
                  </a:lnTo>
                  <a:lnTo>
                    <a:pt x="28" y="38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A2A5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15">
              <a:extLst>
                <a:ext uri="{FF2B5EF4-FFF2-40B4-BE49-F238E27FC236}">
                  <a16:creationId xmlns:a16="http://schemas.microsoft.com/office/drawing/2014/main" xmlns="" id="{83BA1EB2-ED9B-4BEB-95D9-B74F65F98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9713" y="5456238"/>
              <a:ext cx="74612" cy="65088"/>
            </a:xfrm>
            <a:custGeom>
              <a:avLst/>
              <a:gdLst>
                <a:gd name="T0" fmla="*/ 0 w 47"/>
                <a:gd name="T1" fmla="*/ 24 h 41"/>
                <a:gd name="T2" fmla="*/ 11 w 47"/>
                <a:gd name="T3" fmla="*/ 0 h 41"/>
                <a:gd name="T4" fmla="*/ 47 w 47"/>
                <a:gd name="T5" fmla="*/ 17 h 41"/>
                <a:gd name="T6" fmla="*/ 35 w 47"/>
                <a:gd name="T7" fmla="*/ 41 h 41"/>
                <a:gd name="T8" fmla="*/ 0 w 47"/>
                <a:gd name="T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1">
                  <a:moveTo>
                    <a:pt x="0" y="24"/>
                  </a:moveTo>
                  <a:lnTo>
                    <a:pt x="11" y="0"/>
                  </a:lnTo>
                  <a:lnTo>
                    <a:pt x="47" y="17"/>
                  </a:lnTo>
                  <a:lnTo>
                    <a:pt x="35" y="4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A2A5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16">
              <a:extLst>
                <a:ext uri="{FF2B5EF4-FFF2-40B4-BE49-F238E27FC236}">
                  <a16:creationId xmlns:a16="http://schemas.microsoft.com/office/drawing/2014/main" xmlns="" id="{0B1FE7BF-A18A-4E4D-90A2-25A082CA5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3513" y="5422900"/>
              <a:ext cx="76200" cy="63500"/>
            </a:xfrm>
            <a:custGeom>
              <a:avLst/>
              <a:gdLst>
                <a:gd name="T0" fmla="*/ 0 w 48"/>
                <a:gd name="T1" fmla="*/ 24 h 40"/>
                <a:gd name="T2" fmla="*/ 12 w 48"/>
                <a:gd name="T3" fmla="*/ 0 h 40"/>
                <a:gd name="T4" fmla="*/ 48 w 48"/>
                <a:gd name="T5" fmla="*/ 16 h 40"/>
                <a:gd name="T6" fmla="*/ 38 w 48"/>
                <a:gd name="T7" fmla="*/ 40 h 40"/>
                <a:gd name="T8" fmla="*/ 0 w 48"/>
                <a:gd name="T9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0">
                  <a:moveTo>
                    <a:pt x="0" y="24"/>
                  </a:moveTo>
                  <a:lnTo>
                    <a:pt x="12" y="0"/>
                  </a:lnTo>
                  <a:lnTo>
                    <a:pt x="48" y="16"/>
                  </a:lnTo>
                  <a:lnTo>
                    <a:pt x="38" y="4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A2A5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17">
              <a:extLst>
                <a:ext uri="{FF2B5EF4-FFF2-40B4-BE49-F238E27FC236}">
                  <a16:creationId xmlns:a16="http://schemas.microsoft.com/office/drawing/2014/main" xmlns="" id="{1001A84F-7432-4D68-8376-FE04CD565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5138" y="3468688"/>
              <a:ext cx="87312" cy="82550"/>
            </a:xfrm>
            <a:custGeom>
              <a:avLst/>
              <a:gdLst>
                <a:gd name="T0" fmla="*/ 0 w 55"/>
                <a:gd name="T1" fmla="*/ 36 h 52"/>
                <a:gd name="T2" fmla="*/ 17 w 55"/>
                <a:gd name="T3" fmla="*/ 0 h 52"/>
                <a:gd name="T4" fmla="*/ 55 w 55"/>
                <a:gd name="T5" fmla="*/ 17 h 52"/>
                <a:gd name="T6" fmla="*/ 38 w 55"/>
                <a:gd name="T7" fmla="*/ 52 h 52"/>
                <a:gd name="T8" fmla="*/ 0 w 55"/>
                <a:gd name="T9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2">
                  <a:moveTo>
                    <a:pt x="0" y="36"/>
                  </a:moveTo>
                  <a:lnTo>
                    <a:pt x="17" y="0"/>
                  </a:lnTo>
                  <a:lnTo>
                    <a:pt x="55" y="17"/>
                  </a:lnTo>
                  <a:lnTo>
                    <a:pt x="38" y="52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B7D9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18">
              <a:extLst>
                <a:ext uri="{FF2B5EF4-FFF2-40B4-BE49-F238E27FC236}">
                  <a16:creationId xmlns:a16="http://schemas.microsoft.com/office/drawing/2014/main" xmlns="" id="{89C1DDE8-85E7-4164-B956-25B21080A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0688" y="3570288"/>
              <a:ext cx="85725" cy="82550"/>
            </a:xfrm>
            <a:custGeom>
              <a:avLst/>
              <a:gdLst>
                <a:gd name="T0" fmla="*/ 0 w 54"/>
                <a:gd name="T1" fmla="*/ 36 h 52"/>
                <a:gd name="T2" fmla="*/ 16 w 54"/>
                <a:gd name="T3" fmla="*/ 0 h 52"/>
                <a:gd name="T4" fmla="*/ 54 w 54"/>
                <a:gd name="T5" fmla="*/ 17 h 52"/>
                <a:gd name="T6" fmla="*/ 38 w 54"/>
                <a:gd name="T7" fmla="*/ 52 h 52"/>
                <a:gd name="T8" fmla="*/ 0 w 54"/>
                <a:gd name="T9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2">
                  <a:moveTo>
                    <a:pt x="0" y="36"/>
                  </a:moveTo>
                  <a:lnTo>
                    <a:pt x="16" y="0"/>
                  </a:lnTo>
                  <a:lnTo>
                    <a:pt x="54" y="17"/>
                  </a:lnTo>
                  <a:lnTo>
                    <a:pt x="38" y="52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BD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9">
              <a:extLst>
                <a:ext uri="{FF2B5EF4-FFF2-40B4-BE49-F238E27FC236}">
                  <a16:creationId xmlns:a16="http://schemas.microsoft.com/office/drawing/2014/main" xmlns="" id="{6145030F-379F-42EC-80A6-8EB72F658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4650" y="3671888"/>
              <a:ext cx="82550" cy="84138"/>
            </a:xfrm>
            <a:custGeom>
              <a:avLst/>
              <a:gdLst>
                <a:gd name="T0" fmla="*/ 0 w 52"/>
                <a:gd name="T1" fmla="*/ 36 h 53"/>
                <a:gd name="T2" fmla="*/ 14 w 52"/>
                <a:gd name="T3" fmla="*/ 0 h 53"/>
                <a:gd name="T4" fmla="*/ 52 w 52"/>
                <a:gd name="T5" fmla="*/ 17 h 53"/>
                <a:gd name="T6" fmla="*/ 38 w 52"/>
                <a:gd name="T7" fmla="*/ 53 h 53"/>
                <a:gd name="T8" fmla="*/ 0 w 52"/>
                <a:gd name="T9" fmla="*/ 3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3">
                  <a:moveTo>
                    <a:pt x="0" y="36"/>
                  </a:moveTo>
                  <a:lnTo>
                    <a:pt x="14" y="0"/>
                  </a:lnTo>
                  <a:lnTo>
                    <a:pt x="52" y="17"/>
                  </a:lnTo>
                  <a:lnTo>
                    <a:pt x="38" y="5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855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0">
              <a:extLst>
                <a:ext uri="{FF2B5EF4-FFF2-40B4-BE49-F238E27FC236}">
                  <a16:creationId xmlns:a16="http://schemas.microsoft.com/office/drawing/2014/main" xmlns="" id="{E94D33D0-B144-42F1-973C-B1B19A4D8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4188" y="3713163"/>
              <a:ext cx="858837" cy="254000"/>
            </a:xfrm>
            <a:custGeom>
              <a:avLst/>
              <a:gdLst>
                <a:gd name="T0" fmla="*/ 541 w 541"/>
                <a:gd name="T1" fmla="*/ 24 h 160"/>
                <a:gd name="T2" fmla="*/ 501 w 541"/>
                <a:gd name="T3" fmla="*/ 12 h 160"/>
                <a:gd name="T4" fmla="*/ 511 w 541"/>
                <a:gd name="T5" fmla="*/ 27 h 160"/>
                <a:gd name="T6" fmla="*/ 354 w 541"/>
                <a:gd name="T7" fmla="*/ 117 h 160"/>
                <a:gd name="T8" fmla="*/ 351 w 541"/>
                <a:gd name="T9" fmla="*/ 117 h 160"/>
                <a:gd name="T10" fmla="*/ 349 w 541"/>
                <a:gd name="T11" fmla="*/ 115 h 160"/>
                <a:gd name="T12" fmla="*/ 318 w 541"/>
                <a:gd name="T13" fmla="*/ 67 h 160"/>
                <a:gd name="T14" fmla="*/ 237 w 541"/>
                <a:gd name="T15" fmla="*/ 88 h 160"/>
                <a:gd name="T16" fmla="*/ 226 w 541"/>
                <a:gd name="T17" fmla="*/ 91 h 160"/>
                <a:gd name="T18" fmla="*/ 216 w 541"/>
                <a:gd name="T19" fmla="*/ 79 h 160"/>
                <a:gd name="T20" fmla="*/ 150 w 541"/>
                <a:gd name="T21" fmla="*/ 0 h 160"/>
                <a:gd name="T22" fmla="*/ 12 w 541"/>
                <a:gd name="T23" fmla="*/ 12 h 160"/>
                <a:gd name="T24" fmla="*/ 7 w 541"/>
                <a:gd name="T25" fmla="*/ 24 h 160"/>
                <a:gd name="T26" fmla="*/ 0 w 541"/>
                <a:gd name="T27" fmla="*/ 41 h 160"/>
                <a:gd name="T28" fmla="*/ 102 w 541"/>
                <a:gd name="T29" fmla="*/ 34 h 160"/>
                <a:gd name="T30" fmla="*/ 128 w 541"/>
                <a:gd name="T31" fmla="*/ 31 h 160"/>
                <a:gd name="T32" fmla="*/ 138 w 541"/>
                <a:gd name="T33" fmla="*/ 31 h 160"/>
                <a:gd name="T34" fmla="*/ 202 w 541"/>
                <a:gd name="T35" fmla="*/ 110 h 160"/>
                <a:gd name="T36" fmla="*/ 216 w 541"/>
                <a:gd name="T37" fmla="*/ 124 h 160"/>
                <a:gd name="T38" fmla="*/ 223 w 541"/>
                <a:gd name="T39" fmla="*/ 122 h 160"/>
                <a:gd name="T40" fmla="*/ 302 w 541"/>
                <a:gd name="T41" fmla="*/ 103 h 160"/>
                <a:gd name="T42" fmla="*/ 332 w 541"/>
                <a:gd name="T43" fmla="*/ 150 h 160"/>
                <a:gd name="T44" fmla="*/ 340 w 541"/>
                <a:gd name="T45" fmla="*/ 160 h 160"/>
                <a:gd name="T46" fmla="*/ 359 w 541"/>
                <a:gd name="T47" fmla="*/ 150 h 160"/>
                <a:gd name="T48" fmla="*/ 518 w 541"/>
                <a:gd name="T49" fmla="*/ 55 h 160"/>
                <a:gd name="T50" fmla="*/ 525 w 541"/>
                <a:gd name="T51" fmla="*/ 50 h 160"/>
                <a:gd name="T52" fmla="*/ 532 w 541"/>
                <a:gd name="T53" fmla="*/ 62 h 160"/>
                <a:gd name="T54" fmla="*/ 541 w 541"/>
                <a:gd name="T55" fmla="*/ 2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41" h="160">
                  <a:moveTo>
                    <a:pt x="541" y="24"/>
                  </a:moveTo>
                  <a:lnTo>
                    <a:pt x="501" y="12"/>
                  </a:lnTo>
                  <a:lnTo>
                    <a:pt x="511" y="27"/>
                  </a:lnTo>
                  <a:lnTo>
                    <a:pt x="354" y="117"/>
                  </a:lnTo>
                  <a:lnTo>
                    <a:pt x="351" y="117"/>
                  </a:lnTo>
                  <a:lnTo>
                    <a:pt x="349" y="115"/>
                  </a:lnTo>
                  <a:lnTo>
                    <a:pt x="318" y="67"/>
                  </a:lnTo>
                  <a:lnTo>
                    <a:pt x="237" y="88"/>
                  </a:lnTo>
                  <a:lnTo>
                    <a:pt x="226" y="91"/>
                  </a:lnTo>
                  <a:lnTo>
                    <a:pt x="216" y="79"/>
                  </a:lnTo>
                  <a:lnTo>
                    <a:pt x="150" y="0"/>
                  </a:lnTo>
                  <a:lnTo>
                    <a:pt x="12" y="12"/>
                  </a:lnTo>
                  <a:lnTo>
                    <a:pt x="7" y="24"/>
                  </a:lnTo>
                  <a:lnTo>
                    <a:pt x="0" y="41"/>
                  </a:lnTo>
                  <a:lnTo>
                    <a:pt x="102" y="34"/>
                  </a:lnTo>
                  <a:lnTo>
                    <a:pt x="128" y="31"/>
                  </a:lnTo>
                  <a:lnTo>
                    <a:pt x="138" y="31"/>
                  </a:lnTo>
                  <a:lnTo>
                    <a:pt x="202" y="110"/>
                  </a:lnTo>
                  <a:lnTo>
                    <a:pt x="216" y="124"/>
                  </a:lnTo>
                  <a:lnTo>
                    <a:pt x="223" y="122"/>
                  </a:lnTo>
                  <a:lnTo>
                    <a:pt x="302" y="103"/>
                  </a:lnTo>
                  <a:lnTo>
                    <a:pt x="332" y="150"/>
                  </a:lnTo>
                  <a:lnTo>
                    <a:pt x="340" y="160"/>
                  </a:lnTo>
                  <a:lnTo>
                    <a:pt x="359" y="150"/>
                  </a:lnTo>
                  <a:lnTo>
                    <a:pt x="518" y="55"/>
                  </a:lnTo>
                  <a:lnTo>
                    <a:pt x="525" y="50"/>
                  </a:lnTo>
                  <a:lnTo>
                    <a:pt x="532" y="62"/>
                  </a:lnTo>
                  <a:lnTo>
                    <a:pt x="541" y="24"/>
                  </a:lnTo>
                  <a:close/>
                </a:path>
              </a:pathLst>
            </a:custGeom>
            <a:solidFill>
              <a:srgbClr val="F86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1">
              <a:extLst>
                <a:ext uri="{FF2B5EF4-FFF2-40B4-BE49-F238E27FC236}">
                  <a16:creationId xmlns:a16="http://schemas.microsoft.com/office/drawing/2014/main" xmlns="" id="{3BACE50E-B995-4D68-B3B9-154D484C9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0" y="3314700"/>
              <a:ext cx="238125" cy="320675"/>
            </a:xfrm>
            <a:custGeom>
              <a:avLst/>
              <a:gdLst>
                <a:gd name="T0" fmla="*/ 59 w 150"/>
                <a:gd name="T1" fmla="*/ 0 h 202"/>
                <a:gd name="T2" fmla="*/ 0 w 150"/>
                <a:gd name="T3" fmla="*/ 133 h 202"/>
                <a:gd name="T4" fmla="*/ 150 w 150"/>
                <a:gd name="T5" fmla="*/ 202 h 202"/>
                <a:gd name="T6" fmla="*/ 59 w 150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202">
                  <a:moveTo>
                    <a:pt x="59" y="0"/>
                  </a:moveTo>
                  <a:lnTo>
                    <a:pt x="0" y="133"/>
                  </a:lnTo>
                  <a:lnTo>
                    <a:pt x="150" y="20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A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2">
              <a:extLst>
                <a:ext uri="{FF2B5EF4-FFF2-40B4-BE49-F238E27FC236}">
                  <a16:creationId xmlns:a16="http://schemas.microsoft.com/office/drawing/2014/main" xmlns="" id="{7E871C79-114C-41F9-A268-094F59FFC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038" y="2616200"/>
              <a:ext cx="2559050" cy="120650"/>
            </a:xfrm>
            <a:prstGeom prst="rect">
              <a:avLst/>
            </a:prstGeom>
            <a:solidFill>
              <a:srgbClr val="4348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3">
              <a:extLst>
                <a:ext uri="{FF2B5EF4-FFF2-40B4-BE49-F238E27FC236}">
                  <a16:creationId xmlns:a16="http://schemas.microsoft.com/office/drawing/2014/main" xmlns="" id="{DAFB3F32-6CCF-4EFE-A550-B68378215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838" y="2605088"/>
              <a:ext cx="142875" cy="147638"/>
            </a:xfrm>
            <a:custGeom>
              <a:avLst/>
              <a:gdLst>
                <a:gd name="T0" fmla="*/ 38 w 38"/>
                <a:gd name="T1" fmla="*/ 19 h 39"/>
                <a:gd name="T2" fmla="*/ 19 w 38"/>
                <a:gd name="T3" fmla="*/ 0 h 39"/>
                <a:gd name="T4" fmla="*/ 0 w 38"/>
                <a:gd name="T5" fmla="*/ 19 h 39"/>
                <a:gd name="T6" fmla="*/ 19 w 38"/>
                <a:gd name="T7" fmla="*/ 39 h 39"/>
                <a:gd name="T8" fmla="*/ 38 w 38"/>
                <a:gd name="T9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cubicBezTo>
                    <a:pt x="38" y="9"/>
                    <a:pt x="30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8" y="39"/>
                    <a:pt x="19" y="39"/>
                  </a:cubicBezTo>
                  <a:cubicBezTo>
                    <a:pt x="30" y="38"/>
                    <a:pt x="38" y="30"/>
                    <a:pt x="38" y="19"/>
                  </a:cubicBezTo>
                  <a:close/>
                </a:path>
              </a:pathLst>
            </a:custGeom>
            <a:solidFill>
              <a:srgbClr val="B2B4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4">
              <a:extLst>
                <a:ext uri="{FF2B5EF4-FFF2-40B4-BE49-F238E27FC236}">
                  <a16:creationId xmlns:a16="http://schemas.microsoft.com/office/drawing/2014/main" xmlns="" id="{71EC27D6-4531-4FDC-A2AD-6715FE581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63" y="2473325"/>
              <a:ext cx="306387" cy="392113"/>
            </a:xfrm>
            <a:custGeom>
              <a:avLst/>
              <a:gdLst>
                <a:gd name="T0" fmla="*/ 193 w 193"/>
                <a:gd name="T1" fmla="*/ 128 h 247"/>
                <a:gd name="T2" fmla="*/ 0 w 193"/>
                <a:gd name="T3" fmla="*/ 0 h 247"/>
                <a:gd name="T4" fmla="*/ 0 w 193"/>
                <a:gd name="T5" fmla="*/ 247 h 247"/>
                <a:gd name="T6" fmla="*/ 193 w 193"/>
                <a:gd name="T7" fmla="*/ 12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3" h="247">
                  <a:moveTo>
                    <a:pt x="193" y="128"/>
                  </a:moveTo>
                  <a:lnTo>
                    <a:pt x="0" y="0"/>
                  </a:lnTo>
                  <a:lnTo>
                    <a:pt x="0" y="247"/>
                  </a:lnTo>
                  <a:lnTo>
                    <a:pt x="193" y="128"/>
                  </a:lnTo>
                  <a:close/>
                </a:path>
              </a:pathLst>
            </a:custGeom>
            <a:solidFill>
              <a:srgbClr val="4348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5">
              <a:extLst>
                <a:ext uri="{FF2B5EF4-FFF2-40B4-BE49-F238E27FC236}">
                  <a16:creationId xmlns:a16="http://schemas.microsoft.com/office/drawing/2014/main" xmlns="" id="{942F6F8A-A4C3-4A40-A622-C618A4165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513" y="2359025"/>
              <a:ext cx="441325" cy="254000"/>
            </a:xfrm>
            <a:custGeom>
              <a:avLst/>
              <a:gdLst>
                <a:gd name="T0" fmla="*/ 160 w 278"/>
                <a:gd name="T1" fmla="*/ 0 h 160"/>
                <a:gd name="T2" fmla="*/ 0 w 278"/>
                <a:gd name="T3" fmla="*/ 0 h 160"/>
                <a:gd name="T4" fmla="*/ 117 w 278"/>
                <a:gd name="T5" fmla="*/ 160 h 160"/>
                <a:gd name="T6" fmla="*/ 278 w 278"/>
                <a:gd name="T7" fmla="*/ 160 h 160"/>
                <a:gd name="T8" fmla="*/ 160 w 278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160">
                  <a:moveTo>
                    <a:pt x="160" y="0"/>
                  </a:moveTo>
                  <a:lnTo>
                    <a:pt x="0" y="0"/>
                  </a:lnTo>
                  <a:lnTo>
                    <a:pt x="117" y="160"/>
                  </a:lnTo>
                  <a:lnTo>
                    <a:pt x="278" y="16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FFBD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6">
              <a:extLst>
                <a:ext uri="{FF2B5EF4-FFF2-40B4-BE49-F238E27FC236}">
                  <a16:creationId xmlns:a16="http://schemas.microsoft.com/office/drawing/2014/main" xmlns="" id="{F05DB357-F9D5-40F8-8D06-85CD94BCD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3275" y="2736850"/>
              <a:ext cx="436562" cy="252413"/>
            </a:xfrm>
            <a:custGeom>
              <a:avLst/>
              <a:gdLst>
                <a:gd name="T0" fmla="*/ 275 w 275"/>
                <a:gd name="T1" fmla="*/ 0 h 159"/>
                <a:gd name="T2" fmla="*/ 116 w 275"/>
                <a:gd name="T3" fmla="*/ 0 h 159"/>
                <a:gd name="T4" fmla="*/ 0 w 275"/>
                <a:gd name="T5" fmla="*/ 159 h 159"/>
                <a:gd name="T6" fmla="*/ 159 w 275"/>
                <a:gd name="T7" fmla="*/ 159 h 159"/>
                <a:gd name="T8" fmla="*/ 275 w 275"/>
                <a:gd name="T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59">
                  <a:moveTo>
                    <a:pt x="275" y="0"/>
                  </a:moveTo>
                  <a:lnTo>
                    <a:pt x="116" y="0"/>
                  </a:lnTo>
                  <a:lnTo>
                    <a:pt x="0" y="159"/>
                  </a:lnTo>
                  <a:lnTo>
                    <a:pt x="159" y="15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BD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7">
              <a:extLst>
                <a:ext uri="{FF2B5EF4-FFF2-40B4-BE49-F238E27FC236}">
                  <a16:creationId xmlns:a16="http://schemas.microsoft.com/office/drawing/2014/main" xmlns="" id="{13F7C1F3-BE36-4911-A8E6-2FE3B065F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138" y="2359025"/>
              <a:ext cx="441325" cy="254000"/>
            </a:xfrm>
            <a:custGeom>
              <a:avLst/>
              <a:gdLst>
                <a:gd name="T0" fmla="*/ 159 w 278"/>
                <a:gd name="T1" fmla="*/ 0 h 160"/>
                <a:gd name="T2" fmla="*/ 0 w 278"/>
                <a:gd name="T3" fmla="*/ 0 h 160"/>
                <a:gd name="T4" fmla="*/ 116 w 278"/>
                <a:gd name="T5" fmla="*/ 160 h 160"/>
                <a:gd name="T6" fmla="*/ 278 w 278"/>
                <a:gd name="T7" fmla="*/ 160 h 160"/>
                <a:gd name="T8" fmla="*/ 159 w 278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160">
                  <a:moveTo>
                    <a:pt x="159" y="0"/>
                  </a:moveTo>
                  <a:lnTo>
                    <a:pt x="0" y="0"/>
                  </a:lnTo>
                  <a:lnTo>
                    <a:pt x="116" y="160"/>
                  </a:lnTo>
                  <a:lnTo>
                    <a:pt x="278" y="16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8">
              <a:extLst>
                <a:ext uri="{FF2B5EF4-FFF2-40B4-BE49-F238E27FC236}">
                  <a16:creationId xmlns:a16="http://schemas.microsoft.com/office/drawing/2014/main" xmlns="" id="{377A36CD-923D-42BA-B69B-71984DFD9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6313" y="2736850"/>
              <a:ext cx="438150" cy="252413"/>
            </a:xfrm>
            <a:custGeom>
              <a:avLst/>
              <a:gdLst>
                <a:gd name="T0" fmla="*/ 276 w 276"/>
                <a:gd name="T1" fmla="*/ 0 h 159"/>
                <a:gd name="T2" fmla="*/ 116 w 276"/>
                <a:gd name="T3" fmla="*/ 0 h 159"/>
                <a:gd name="T4" fmla="*/ 0 w 276"/>
                <a:gd name="T5" fmla="*/ 159 h 159"/>
                <a:gd name="T6" fmla="*/ 159 w 276"/>
                <a:gd name="T7" fmla="*/ 159 h 159"/>
                <a:gd name="T8" fmla="*/ 276 w 276"/>
                <a:gd name="T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59">
                  <a:moveTo>
                    <a:pt x="276" y="0"/>
                  </a:moveTo>
                  <a:lnTo>
                    <a:pt x="116" y="0"/>
                  </a:lnTo>
                  <a:lnTo>
                    <a:pt x="0" y="159"/>
                  </a:lnTo>
                  <a:lnTo>
                    <a:pt x="159" y="159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9">
              <a:extLst>
                <a:ext uri="{FF2B5EF4-FFF2-40B4-BE49-F238E27FC236}">
                  <a16:creationId xmlns:a16="http://schemas.microsoft.com/office/drawing/2014/main" xmlns="" id="{D9D5B3FF-11F4-43C2-BB38-55C35AC0C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6475" y="2401888"/>
              <a:ext cx="760412" cy="55563"/>
            </a:xfrm>
            <a:custGeom>
              <a:avLst/>
              <a:gdLst>
                <a:gd name="T0" fmla="*/ 7 w 202"/>
                <a:gd name="T1" fmla="*/ 15 h 15"/>
                <a:gd name="T2" fmla="*/ 194 w 202"/>
                <a:gd name="T3" fmla="*/ 15 h 15"/>
                <a:gd name="T4" fmla="*/ 202 w 202"/>
                <a:gd name="T5" fmla="*/ 7 h 15"/>
                <a:gd name="T6" fmla="*/ 194 w 202"/>
                <a:gd name="T7" fmla="*/ 0 h 15"/>
                <a:gd name="T8" fmla="*/ 7 w 202"/>
                <a:gd name="T9" fmla="*/ 0 h 15"/>
                <a:gd name="T10" fmla="*/ 0 w 202"/>
                <a:gd name="T11" fmla="*/ 7 h 15"/>
                <a:gd name="T12" fmla="*/ 7 w 202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15">
                  <a:moveTo>
                    <a:pt x="7" y="15"/>
                  </a:moveTo>
                  <a:cubicBezTo>
                    <a:pt x="194" y="15"/>
                    <a:pt x="194" y="15"/>
                    <a:pt x="194" y="15"/>
                  </a:cubicBezTo>
                  <a:cubicBezTo>
                    <a:pt x="198" y="15"/>
                    <a:pt x="202" y="12"/>
                    <a:pt x="202" y="7"/>
                  </a:cubicBezTo>
                  <a:cubicBezTo>
                    <a:pt x="202" y="3"/>
                    <a:pt x="199" y="0"/>
                    <a:pt x="19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2"/>
                    <a:pt x="3" y="15"/>
                    <a:pt x="7" y="15"/>
                  </a:cubicBezTo>
                  <a:close/>
                </a:path>
              </a:pathLst>
            </a:custGeom>
            <a:solidFill>
              <a:srgbClr val="B2B4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0">
              <a:extLst>
                <a:ext uri="{FF2B5EF4-FFF2-40B4-BE49-F238E27FC236}">
                  <a16:creationId xmlns:a16="http://schemas.microsoft.com/office/drawing/2014/main" xmlns="" id="{FE19793F-230A-46C4-A32B-0B30769B8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5338" y="2616200"/>
              <a:ext cx="760412" cy="57150"/>
            </a:xfrm>
            <a:custGeom>
              <a:avLst/>
              <a:gdLst>
                <a:gd name="T0" fmla="*/ 8 w 202"/>
                <a:gd name="T1" fmla="*/ 15 h 15"/>
                <a:gd name="T2" fmla="*/ 195 w 202"/>
                <a:gd name="T3" fmla="*/ 15 h 15"/>
                <a:gd name="T4" fmla="*/ 202 w 202"/>
                <a:gd name="T5" fmla="*/ 7 h 15"/>
                <a:gd name="T6" fmla="*/ 195 w 202"/>
                <a:gd name="T7" fmla="*/ 0 h 15"/>
                <a:gd name="T8" fmla="*/ 8 w 202"/>
                <a:gd name="T9" fmla="*/ 0 h 15"/>
                <a:gd name="T10" fmla="*/ 0 w 202"/>
                <a:gd name="T11" fmla="*/ 7 h 15"/>
                <a:gd name="T12" fmla="*/ 8 w 202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15">
                  <a:moveTo>
                    <a:pt x="8" y="15"/>
                  </a:moveTo>
                  <a:cubicBezTo>
                    <a:pt x="195" y="15"/>
                    <a:pt x="195" y="15"/>
                    <a:pt x="195" y="15"/>
                  </a:cubicBezTo>
                  <a:cubicBezTo>
                    <a:pt x="199" y="15"/>
                    <a:pt x="202" y="12"/>
                    <a:pt x="202" y="7"/>
                  </a:cubicBezTo>
                  <a:cubicBezTo>
                    <a:pt x="202" y="3"/>
                    <a:pt x="199" y="0"/>
                    <a:pt x="19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2"/>
                    <a:pt x="4" y="15"/>
                    <a:pt x="8" y="15"/>
                  </a:cubicBezTo>
                  <a:close/>
                </a:path>
              </a:pathLst>
            </a:custGeom>
            <a:solidFill>
              <a:srgbClr val="B2B4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1">
              <a:extLst>
                <a:ext uri="{FF2B5EF4-FFF2-40B4-BE49-F238E27FC236}">
                  <a16:creationId xmlns:a16="http://schemas.microsoft.com/office/drawing/2014/main" xmlns="" id="{D907E2F3-E683-4A5A-8869-9C4F2DE94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850" y="2849563"/>
              <a:ext cx="617537" cy="53975"/>
            </a:xfrm>
            <a:custGeom>
              <a:avLst/>
              <a:gdLst>
                <a:gd name="T0" fmla="*/ 2 w 164"/>
                <a:gd name="T1" fmla="*/ 14 h 14"/>
                <a:gd name="T2" fmla="*/ 162 w 164"/>
                <a:gd name="T3" fmla="*/ 14 h 14"/>
                <a:gd name="T4" fmla="*/ 164 w 164"/>
                <a:gd name="T5" fmla="*/ 13 h 14"/>
                <a:gd name="T6" fmla="*/ 164 w 164"/>
                <a:gd name="T7" fmla="*/ 1 h 14"/>
                <a:gd name="T8" fmla="*/ 162 w 164"/>
                <a:gd name="T9" fmla="*/ 0 h 14"/>
                <a:gd name="T10" fmla="*/ 2 w 164"/>
                <a:gd name="T11" fmla="*/ 0 h 14"/>
                <a:gd name="T12" fmla="*/ 0 w 164"/>
                <a:gd name="T13" fmla="*/ 1 h 14"/>
                <a:gd name="T14" fmla="*/ 0 w 164"/>
                <a:gd name="T15" fmla="*/ 13 h 14"/>
                <a:gd name="T16" fmla="*/ 2 w 164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4">
                  <a:moveTo>
                    <a:pt x="2" y="14"/>
                  </a:moveTo>
                  <a:cubicBezTo>
                    <a:pt x="162" y="14"/>
                    <a:pt x="162" y="14"/>
                    <a:pt x="162" y="14"/>
                  </a:cubicBezTo>
                  <a:cubicBezTo>
                    <a:pt x="163" y="14"/>
                    <a:pt x="164" y="14"/>
                    <a:pt x="164" y="13"/>
                  </a:cubicBezTo>
                  <a:cubicBezTo>
                    <a:pt x="164" y="1"/>
                    <a:pt x="164" y="1"/>
                    <a:pt x="164" y="1"/>
                  </a:cubicBezTo>
                  <a:cubicBezTo>
                    <a:pt x="164" y="0"/>
                    <a:pt x="163" y="0"/>
                    <a:pt x="16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1" y="14"/>
                    <a:pt x="2" y="14"/>
                  </a:cubicBezTo>
                  <a:close/>
                </a:path>
              </a:pathLst>
            </a:custGeom>
            <a:solidFill>
              <a:srgbClr val="B2B4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232">
              <a:extLst>
                <a:ext uri="{FF2B5EF4-FFF2-40B4-BE49-F238E27FC236}">
                  <a16:creationId xmlns:a16="http://schemas.microsoft.com/office/drawing/2014/main" xmlns="" id="{31116A20-650D-4306-BE49-1115D0088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2838" y="2963863"/>
              <a:ext cx="369887" cy="368300"/>
            </a:xfrm>
            <a:prstGeom prst="ellipse">
              <a:avLst/>
            </a:prstGeom>
            <a:solidFill>
              <a:srgbClr val="97E4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xmlns="" id="{2275F9CE-B2A1-42D7-B790-845600000CBB}"/>
              </a:ext>
            </a:extLst>
          </p:cNvPr>
          <p:cNvGrpSpPr/>
          <p:nvPr/>
        </p:nvGrpSpPr>
        <p:grpSpPr>
          <a:xfrm>
            <a:off x="-1009986" y="-1193801"/>
            <a:ext cx="3346785" cy="2962646"/>
            <a:chOff x="-895685" y="4317701"/>
            <a:chExt cx="3094030" cy="2738902"/>
          </a:xfrm>
        </p:grpSpPr>
        <p:sp>
          <p:nvSpPr>
            <p:cNvPr id="237" name="Freeform 4">
              <a:extLst>
                <a:ext uri="{FF2B5EF4-FFF2-40B4-BE49-F238E27FC236}">
                  <a16:creationId xmlns:a16="http://schemas.microsoft.com/office/drawing/2014/main" xmlns="" id="{1557D3FC-E2D6-4AB0-A890-C516DE561C74}"/>
                </a:ext>
              </a:extLst>
            </p:cNvPr>
            <p:cNvSpPr/>
            <p:nvPr/>
          </p:nvSpPr>
          <p:spPr>
            <a:xfrm rot="18900000">
              <a:off x="-895685" y="4317701"/>
              <a:ext cx="2737592" cy="2738902"/>
            </a:xfrm>
            <a:custGeom>
              <a:avLst/>
              <a:gdLst/>
              <a:ahLst/>
              <a:cxnLst/>
              <a:rect l="l" t="t" r="r" b="b"/>
              <a:pathLst>
                <a:path w="2653030" h="2654300">
                  <a:moveTo>
                    <a:pt x="0" y="1535430"/>
                  </a:moveTo>
                  <a:lnTo>
                    <a:pt x="0" y="1463040"/>
                  </a:lnTo>
                  <a:lnTo>
                    <a:pt x="1463040" y="0"/>
                  </a:lnTo>
                  <a:lnTo>
                    <a:pt x="1535430" y="0"/>
                  </a:lnTo>
                  <a:lnTo>
                    <a:pt x="0" y="1535430"/>
                  </a:lnTo>
                  <a:close/>
                  <a:moveTo>
                    <a:pt x="1681480" y="0"/>
                  </a:moveTo>
                  <a:lnTo>
                    <a:pt x="1609090" y="0"/>
                  </a:lnTo>
                  <a:lnTo>
                    <a:pt x="0" y="1607820"/>
                  </a:lnTo>
                  <a:lnTo>
                    <a:pt x="0" y="1680210"/>
                  </a:lnTo>
                  <a:lnTo>
                    <a:pt x="1681480" y="0"/>
                  </a:lnTo>
                  <a:close/>
                  <a:moveTo>
                    <a:pt x="1390650" y="0"/>
                  </a:moveTo>
                  <a:lnTo>
                    <a:pt x="1318260" y="0"/>
                  </a:lnTo>
                  <a:lnTo>
                    <a:pt x="0" y="1318260"/>
                  </a:lnTo>
                  <a:lnTo>
                    <a:pt x="0" y="1390650"/>
                  </a:lnTo>
                  <a:lnTo>
                    <a:pt x="1390650" y="0"/>
                  </a:lnTo>
                  <a:close/>
                  <a:moveTo>
                    <a:pt x="1245870" y="0"/>
                  </a:moveTo>
                  <a:lnTo>
                    <a:pt x="1173480" y="0"/>
                  </a:lnTo>
                  <a:lnTo>
                    <a:pt x="0" y="1173480"/>
                  </a:lnTo>
                  <a:lnTo>
                    <a:pt x="0" y="1245870"/>
                  </a:lnTo>
                  <a:lnTo>
                    <a:pt x="1245870" y="0"/>
                  </a:lnTo>
                  <a:close/>
                  <a:moveTo>
                    <a:pt x="1826260" y="0"/>
                  </a:moveTo>
                  <a:lnTo>
                    <a:pt x="1753870" y="0"/>
                  </a:lnTo>
                  <a:lnTo>
                    <a:pt x="0" y="1753870"/>
                  </a:lnTo>
                  <a:lnTo>
                    <a:pt x="0" y="1826260"/>
                  </a:lnTo>
                  <a:lnTo>
                    <a:pt x="1826260" y="0"/>
                  </a:lnTo>
                  <a:close/>
                  <a:moveTo>
                    <a:pt x="2260600" y="0"/>
                  </a:moveTo>
                  <a:lnTo>
                    <a:pt x="2188210" y="0"/>
                  </a:lnTo>
                  <a:lnTo>
                    <a:pt x="0" y="2188210"/>
                  </a:lnTo>
                  <a:lnTo>
                    <a:pt x="0" y="2260600"/>
                  </a:lnTo>
                  <a:lnTo>
                    <a:pt x="2260600" y="0"/>
                  </a:lnTo>
                  <a:close/>
                  <a:moveTo>
                    <a:pt x="2551430" y="0"/>
                  </a:moveTo>
                  <a:lnTo>
                    <a:pt x="2479040" y="0"/>
                  </a:lnTo>
                  <a:lnTo>
                    <a:pt x="0" y="2479040"/>
                  </a:lnTo>
                  <a:lnTo>
                    <a:pt x="0" y="2551430"/>
                  </a:lnTo>
                  <a:lnTo>
                    <a:pt x="2551430" y="0"/>
                  </a:lnTo>
                  <a:close/>
                  <a:moveTo>
                    <a:pt x="2405380" y="0"/>
                  </a:moveTo>
                  <a:lnTo>
                    <a:pt x="2332990" y="0"/>
                  </a:lnTo>
                  <a:lnTo>
                    <a:pt x="0" y="2332990"/>
                  </a:lnTo>
                  <a:lnTo>
                    <a:pt x="0" y="2405380"/>
                  </a:lnTo>
                  <a:lnTo>
                    <a:pt x="2405380" y="0"/>
                  </a:lnTo>
                  <a:close/>
                  <a:moveTo>
                    <a:pt x="2115820" y="0"/>
                  </a:moveTo>
                  <a:lnTo>
                    <a:pt x="2043430" y="0"/>
                  </a:lnTo>
                  <a:lnTo>
                    <a:pt x="0" y="2043430"/>
                  </a:lnTo>
                  <a:lnTo>
                    <a:pt x="0" y="2115820"/>
                  </a:lnTo>
                  <a:lnTo>
                    <a:pt x="2115820" y="0"/>
                  </a:lnTo>
                  <a:close/>
                  <a:moveTo>
                    <a:pt x="375920" y="0"/>
                  </a:moveTo>
                  <a:lnTo>
                    <a:pt x="303530" y="0"/>
                  </a:lnTo>
                  <a:lnTo>
                    <a:pt x="0" y="303530"/>
                  </a:lnTo>
                  <a:lnTo>
                    <a:pt x="0" y="375920"/>
                  </a:lnTo>
                  <a:lnTo>
                    <a:pt x="375920" y="0"/>
                  </a:lnTo>
                  <a:close/>
                  <a:moveTo>
                    <a:pt x="1101090" y="0"/>
                  </a:moveTo>
                  <a:lnTo>
                    <a:pt x="1028700" y="0"/>
                  </a:lnTo>
                  <a:lnTo>
                    <a:pt x="0" y="1028700"/>
                  </a:lnTo>
                  <a:lnTo>
                    <a:pt x="0" y="1101090"/>
                  </a:lnTo>
                  <a:lnTo>
                    <a:pt x="1101090" y="0"/>
                  </a:lnTo>
                  <a:close/>
                  <a:moveTo>
                    <a:pt x="2653030" y="0"/>
                  </a:moveTo>
                  <a:lnTo>
                    <a:pt x="2623820" y="0"/>
                  </a:lnTo>
                  <a:lnTo>
                    <a:pt x="0" y="2623820"/>
                  </a:lnTo>
                  <a:lnTo>
                    <a:pt x="0" y="2653030"/>
                  </a:lnTo>
                  <a:lnTo>
                    <a:pt x="43180" y="2653030"/>
                  </a:lnTo>
                  <a:lnTo>
                    <a:pt x="2653030" y="43180"/>
                  </a:lnTo>
                  <a:lnTo>
                    <a:pt x="2653030" y="0"/>
                  </a:lnTo>
                  <a:close/>
                  <a:moveTo>
                    <a:pt x="520700" y="0"/>
                  </a:moveTo>
                  <a:lnTo>
                    <a:pt x="448310" y="0"/>
                  </a:lnTo>
                  <a:lnTo>
                    <a:pt x="0" y="448310"/>
                  </a:lnTo>
                  <a:lnTo>
                    <a:pt x="0" y="520700"/>
                  </a:lnTo>
                  <a:lnTo>
                    <a:pt x="520700" y="0"/>
                  </a:lnTo>
                  <a:close/>
                  <a:moveTo>
                    <a:pt x="85090" y="0"/>
                  </a:moveTo>
                  <a:lnTo>
                    <a:pt x="12700" y="0"/>
                  </a:lnTo>
                  <a:lnTo>
                    <a:pt x="0" y="12700"/>
                  </a:lnTo>
                  <a:lnTo>
                    <a:pt x="0" y="85090"/>
                  </a:lnTo>
                  <a:lnTo>
                    <a:pt x="85090" y="0"/>
                  </a:lnTo>
                  <a:close/>
                  <a:moveTo>
                    <a:pt x="231140" y="0"/>
                  </a:moveTo>
                  <a:lnTo>
                    <a:pt x="158750" y="0"/>
                  </a:lnTo>
                  <a:lnTo>
                    <a:pt x="0" y="157480"/>
                  </a:lnTo>
                  <a:lnTo>
                    <a:pt x="0" y="229870"/>
                  </a:lnTo>
                  <a:lnTo>
                    <a:pt x="231140" y="0"/>
                  </a:lnTo>
                  <a:close/>
                  <a:moveTo>
                    <a:pt x="0" y="956310"/>
                  </a:moveTo>
                  <a:lnTo>
                    <a:pt x="956310" y="0"/>
                  </a:lnTo>
                  <a:lnTo>
                    <a:pt x="883920" y="0"/>
                  </a:lnTo>
                  <a:lnTo>
                    <a:pt x="0" y="882650"/>
                  </a:lnTo>
                  <a:lnTo>
                    <a:pt x="0" y="956310"/>
                  </a:lnTo>
                  <a:close/>
                  <a:moveTo>
                    <a:pt x="665480" y="0"/>
                  </a:moveTo>
                  <a:lnTo>
                    <a:pt x="593090" y="0"/>
                  </a:lnTo>
                  <a:lnTo>
                    <a:pt x="0" y="593090"/>
                  </a:lnTo>
                  <a:lnTo>
                    <a:pt x="0" y="665480"/>
                  </a:lnTo>
                  <a:lnTo>
                    <a:pt x="665480" y="0"/>
                  </a:lnTo>
                  <a:close/>
                  <a:moveTo>
                    <a:pt x="810260" y="0"/>
                  </a:moveTo>
                  <a:lnTo>
                    <a:pt x="737870" y="0"/>
                  </a:lnTo>
                  <a:lnTo>
                    <a:pt x="0" y="737870"/>
                  </a:lnTo>
                  <a:lnTo>
                    <a:pt x="0" y="810260"/>
                  </a:lnTo>
                  <a:lnTo>
                    <a:pt x="810260" y="0"/>
                  </a:lnTo>
                  <a:close/>
                  <a:moveTo>
                    <a:pt x="1971040" y="0"/>
                  </a:moveTo>
                  <a:lnTo>
                    <a:pt x="1898650" y="0"/>
                  </a:lnTo>
                  <a:lnTo>
                    <a:pt x="0" y="1898650"/>
                  </a:lnTo>
                  <a:lnTo>
                    <a:pt x="0" y="1971040"/>
                  </a:lnTo>
                  <a:lnTo>
                    <a:pt x="1971040" y="0"/>
                  </a:lnTo>
                  <a:close/>
                  <a:moveTo>
                    <a:pt x="2653030" y="1783080"/>
                  </a:moveTo>
                  <a:lnTo>
                    <a:pt x="2653030" y="1710690"/>
                  </a:lnTo>
                  <a:lnTo>
                    <a:pt x="1710690" y="2653030"/>
                  </a:lnTo>
                  <a:lnTo>
                    <a:pt x="1783080" y="2653030"/>
                  </a:lnTo>
                  <a:lnTo>
                    <a:pt x="2653030" y="1783080"/>
                  </a:lnTo>
                  <a:close/>
                  <a:moveTo>
                    <a:pt x="2653030" y="1927860"/>
                  </a:moveTo>
                  <a:lnTo>
                    <a:pt x="2653030" y="1855470"/>
                  </a:lnTo>
                  <a:lnTo>
                    <a:pt x="1855470" y="2653030"/>
                  </a:lnTo>
                  <a:lnTo>
                    <a:pt x="1927860" y="2653030"/>
                  </a:lnTo>
                  <a:lnTo>
                    <a:pt x="2653030" y="1927860"/>
                  </a:lnTo>
                  <a:close/>
                  <a:moveTo>
                    <a:pt x="2653030" y="2072640"/>
                  </a:moveTo>
                  <a:lnTo>
                    <a:pt x="2653030" y="2000250"/>
                  </a:lnTo>
                  <a:lnTo>
                    <a:pt x="2000250" y="2653030"/>
                  </a:lnTo>
                  <a:lnTo>
                    <a:pt x="2072640" y="2653030"/>
                  </a:lnTo>
                  <a:lnTo>
                    <a:pt x="2653030" y="2072640"/>
                  </a:lnTo>
                  <a:close/>
                  <a:moveTo>
                    <a:pt x="2653030" y="1638300"/>
                  </a:moveTo>
                  <a:lnTo>
                    <a:pt x="2653030" y="1565910"/>
                  </a:lnTo>
                  <a:lnTo>
                    <a:pt x="1564640" y="2654300"/>
                  </a:lnTo>
                  <a:lnTo>
                    <a:pt x="1637030" y="2654300"/>
                  </a:lnTo>
                  <a:lnTo>
                    <a:pt x="2653030" y="1638300"/>
                  </a:lnTo>
                  <a:close/>
                  <a:moveTo>
                    <a:pt x="2217420" y="2653030"/>
                  </a:moveTo>
                  <a:lnTo>
                    <a:pt x="2653030" y="2217420"/>
                  </a:lnTo>
                  <a:lnTo>
                    <a:pt x="2653030" y="2145030"/>
                  </a:lnTo>
                  <a:lnTo>
                    <a:pt x="2145030" y="2653030"/>
                  </a:lnTo>
                  <a:lnTo>
                    <a:pt x="2217420" y="2653030"/>
                  </a:lnTo>
                  <a:close/>
                  <a:moveTo>
                    <a:pt x="2653030" y="2580640"/>
                  </a:moveTo>
                  <a:lnTo>
                    <a:pt x="2580640" y="2653030"/>
                  </a:lnTo>
                  <a:lnTo>
                    <a:pt x="2653030" y="2653030"/>
                  </a:lnTo>
                  <a:lnTo>
                    <a:pt x="2653030" y="2580640"/>
                  </a:lnTo>
                  <a:close/>
                  <a:moveTo>
                    <a:pt x="2653030" y="2508250"/>
                  </a:moveTo>
                  <a:lnTo>
                    <a:pt x="2653030" y="2435860"/>
                  </a:lnTo>
                  <a:lnTo>
                    <a:pt x="2435860" y="2653030"/>
                  </a:lnTo>
                  <a:lnTo>
                    <a:pt x="2508250" y="2653030"/>
                  </a:lnTo>
                  <a:lnTo>
                    <a:pt x="2653030" y="2508250"/>
                  </a:lnTo>
                  <a:close/>
                  <a:moveTo>
                    <a:pt x="2653030" y="2363470"/>
                  </a:moveTo>
                  <a:lnTo>
                    <a:pt x="2653030" y="2291080"/>
                  </a:lnTo>
                  <a:lnTo>
                    <a:pt x="2291080" y="2653030"/>
                  </a:lnTo>
                  <a:lnTo>
                    <a:pt x="2363470" y="2653030"/>
                  </a:lnTo>
                  <a:lnTo>
                    <a:pt x="2653030" y="2363470"/>
                  </a:lnTo>
                  <a:close/>
                  <a:moveTo>
                    <a:pt x="2653030" y="1492250"/>
                  </a:moveTo>
                  <a:lnTo>
                    <a:pt x="2653030" y="1419860"/>
                  </a:lnTo>
                  <a:lnTo>
                    <a:pt x="1419860" y="2653030"/>
                  </a:lnTo>
                  <a:lnTo>
                    <a:pt x="1492250" y="2653030"/>
                  </a:lnTo>
                  <a:lnTo>
                    <a:pt x="2653030" y="1492250"/>
                  </a:lnTo>
                  <a:close/>
                  <a:moveTo>
                    <a:pt x="2653030" y="187960"/>
                  </a:moveTo>
                  <a:lnTo>
                    <a:pt x="2653030" y="115570"/>
                  </a:lnTo>
                  <a:lnTo>
                    <a:pt x="115570" y="2653030"/>
                  </a:lnTo>
                  <a:lnTo>
                    <a:pt x="187960" y="2653030"/>
                  </a:lnTo>
                  <a:lnTo>
                    <a:pt x="2653030" y="187960"/>
                  </a:lnTo>
                  <a:close/>
                  <a:moveTo>
                    <a:pt x="2653030" y="622300"/>
                  </a:moveTo>
                  <a:lnTo>
                    <a:pt x="2653030" y="549910"/>
                  </a:lnTo>
                  <a:lnTo>
                    <a:pt x="549910" y="2653030"/>
                  </a:lnTo>
                  <a:lnTo>
                    <a:pt x="622300" y="2653030"/>
                  </a:lnTo>
                  <a:lnTo>
                    <a:pt x="2653030" y="622300"/>
                  </a:lnTo>
                  <a:close/>
                  <a:moveTo>
                    <a:pt x="2653030" y="477520"/>
                  </a:moveTo>
                  <a:lnTo>
                    <a:pt x="2653030" y="405130"/>
                  </a:lnTo>
                  <a:lnTo>
                    <a:pt x="405130" y="2653030"/>
                  </a:lnTo>
                  <a:lnTo>
                    <a:pt x="477520" y="2653030"/>
                  </a:lnTo>
                  <a:lnTo>
                    <a:pt x="2653030" y="477520"/>
                  </a:lnTo>
                  <a:close/>
                  <a:moveTo>
                    <a:pt x="2653030" y="1347470"/>
                  </a:moveTo>
                  <a:lnTo>
                    <a:pt x="2653030" y="1275080"/>
                  </a:lnTo>
                  <a:lnTo>
                    <a:pt x="1275080" y="2653030"/>
                  </a:lnTo>
                  <a:lnTo>
                    <a:pt x="1347470" y="2653030"/>
                  </a:lnTo>
                  <a:lnTo>
                    <a:pt x="2653030" y="1347470"/>
                  </a:lnTo>
                  <a:close/>
                  <a:moveTo>
                    <a:pt x="2653030" y="767080"/>
                  </a:moveTo>
                  <a:lnTo>
                    <a:pt x="2653030" y="694690"/>
                  </a:lnTo>
                  <a:lnTo>
                    <a:pt x="694690" y="2653030"/>
                  </a:lnTo>
                  <a:lnTo>
                    <a:pt x="767080" y="2653030"/>
                  </a:lnTo>
                  <a:lnTo>
                    <a:pt x="2653030" y="767080"/>
                  </a:lnTo>
                  <a:close/>
                  <a:moveTo>
                    <a:pt x="2653030" y="332740"/>
                  </a:moveTo>
                  <a:lnTo>
                    <a:pt x="2653030" y="260350"/>
                  </a:lnTo>
                  <a:lnTo>
                    <a:pt x="260350" y="2653030"/>
                  </a:lnTo>
                  <a:lnTo>
                    <a:pt x="332740" y="2653030"/>
                  </a:lnTo>
                  <a:lnTo>
                    <a:pt x="2653030" y="332740"/>
                  </a:lnTo>
                  <a:close/>
                  <a:moveTo>
                    <a:pt x="2653030" y="1202690"/>
                  </a:moveTo>
                  <a:lnTo>
                    <a:pt x="2653030" y="1130300"/>
                  </a:lnTo>
                  <a:lnTo>
                    <a:pt x="1130300" y="2653030"/>
                  </a:lnTo>
                  <a:lnTo>
                    <a:pt x="1202690" y="2653030"/>
                  </a:lnTo>
                  <a:lnTo>
                    <a:pt x="2653030" y="1202690"/>
                  </a:lnTo>
                  <a:close/>
                  <a:moveTo>
                    <a:pt x="2653030" y="913130"/>
                  </a:moveTo>
                  <a:lnTo>
                    <a:pt x="2653030" y="840740"/>
                  </a:lnTo>
                  <a:lnTo>
                    <a:pt x="840740" y="2653030"/>
                  </a:lnTo>
                  <a:lnTo>
                    <a:pt x="913130" y="2653030"/>
                  </a:lnTo>
                  <a:lnTo>
                    <a:pt x="2653030" y="913130"/>
                  </a:lnTo>
                  <a:close/>
                  <a:moveTo>
                    <a:pt x="2653030" y="1057910"/>
                  </a:moveTo>
                  <a:lnTo>
                    <a:pt x="2653030" y="985520"/>
                  </a:lnTo>
                  <a:lnTo>
                    <a:pt x="985520" y="2653030"/>
                  </a:lnTo>
                  <a:lnTo>
                    <a:pt x="1057910" y="2653030"/>
                  </a:lnTo>
                  <a:lnTo>
                    <a:pt x="2653030" y="10579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</p:sp>
        <p:sp>
          <p:nvSpPr>
            <p:cNvPr id="238" name="Freeform 6">
              <a:extLst>
                <a:ext uri="{FF2B5EF4-FFF2-40B4-BE49-F238E27FC236}">
                  <a16:creationId xmlns:a16="http://schemas.microsoft.com/office/drawing/2014/main" xmlns="" id="{A6024100-56FF-4218-A6BC-D16C196DF8C5}"/>
                </a:ext>
              </a:extLst>
            </p:cNvPr>
            <p:cNvSpPr/>
            <p:nvPr/>
          </p:nvSpPr>
          <p:spPr>
            <a:xfrm rot="18900000">
              <a:off x="-539247" y="4317893"/>
              <a:ext cx="2737592" cy="2737591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xmlns="" id="{3A66CD93-D3A4-4AC0-BD3C-50B0E53315DF}"/>
              </a:ext>
            </a:extLst>
          </p:cNvPr>
          <p:cNvGrpSpPr/>
          <p:nvPr/>
        </p:nvGrpSpPr>
        <p:grpSpPr>
          <a:xfrm>
            <a:off x="11192260" y="5918922"/>
            <a:ext cx="1639528" cy="1451345"/>
            <a:chOff x="-895685" y="4317701"/>
            <a:chExt cx="3094030" cy="2738902"/>
          </a:xfrm>
        </p:grpSpPr>
        <p:sp>
          <p:nvSpPr>
            <p:cNvPr id="241" name="Freeform 4">
              <a:extLst>
                <a:ext uri="{FF2B5EF4-FFF2-40B4-BE49-F238E27FC236}">
                  <a16:creationId xmlns:a16="http://schemas.microsoft.com/office/drawing/2014/main" xmlns="" id="{FBDB29CA-93F5-4097-9D1E-BF2613988E6C}"/>
                </a:ext>
              </a:extLst>
            </p:cNvPr>
            <p:cNvSpPr/>
            <p:nvPr/>
          </p:nvSpPr>
          <p:spPr>
            <a:xfrm rot="18900000">
              <a:off x="-895685" y="4317701"/>
              <a:ext cx="2737592" cy="2738902"/>
            </a:xfrm>
            <a:custGeom>
              <a:avLst/>
              <a:gdLst/>
              <a:ahLst/>
              <a:cxnLst/>
              <a:rect l="l" t="t" r="r" b="b"/>
              <a:pathLst>
                <a:path w="2653030" h="2654300">
                  <a:moveTo>
                    <a:pt x="0" y="1535430"/>
                  </a:moveTo>
                  <a:lnTo>
                    <a:pt x="0" y="1463040"/>
                  </a:lnTo>
                  <a:lnTo>
                    <a:pt x="1463040" y="0"/>
                  </a:lnTo>
                  <a:lnTo>
                    <a:pt x="1535430" y="0"/>
                  </a:lnTo>
                  <a:lnTo>
                    <a:pt x="0" y="1535430"/>
                  </a:lnTo>
                  <a:close/>
                  <a:moveTo>
                    <a:pt x="1681480" y="0"/>
                  </a:moveTo>
                  <a:lnTo>
                    <a:pt x="1609090" y="0"/>
                  </a:lnTo>
                  <a:lnTo>
                    <a:pt x="0" y="1607820"/>
                  </a:lnTo>
                  <a:lnTo>
                    <a:pt x="0" y="1680210"/>
                  </a:lnTo>
                  <a:lnTo>
                    <a:pt x="1681480" y="0"/>
                  </a:lnTo>
                  <a:close/>
                  <a:moveTo>
                    <a:pt x="1390650" y="0"/>
                  </a:moveTo>
                  <a:lnTo>
                    <a:pt x="1318260" y="0"/>
                  </a:lnTo>
                  <a:lnTo>
                    <a:pt x="0" y="1318260"/>
                  </a:lnTo>
                  <a:lnTo>
                    <a:pt x="0" y="1390650"/>
                  </a:lnTo>
                  <a:lnTo>
                    <a:pt x="1390650" y="0"/>
                  </a:lnTo>
                  <a:close/>
                  <a:moveTo>
                    <a:pt x="1245870" y="0"/>
                  </a:moveTo>
                  <a:lnTo>
                    <a:pt x="1173480" y="0"/>
                  </a:lnTo>
                  <a:lnTo>
                    <a:pt x="0" y="1173480"/>
                  </a:lnTo>
                  <a:lnTo>
                    <a:pt x="0" y="1245870"/>
                  </a:lnTo>
                  <a:lnTo>
                    <a:pt x="1245870" y="0"/>
                  </a:lnTo>
                  <a:close/>
                  <a:moveTo>
                    <a:pt x="1826260" y="0"/>
                  </a:moveTo>
                  <a:lnTo>
                    <a:pt x="1753870" y="0"/>
                  </a:lnTo>
                  <a:lnTo>
                    <a:pt x="0" y="1753870"/>
                  </a:lnTo>
                  <a:lnTo>
                    <a:pt x="0" y="1826260"/>
                  </a:lnTo>
                  <a:lnTo>
                    <a:pt x="1826260" y="0"/>
                  </a:lnTo>
                  <a:close/>
                  <a:moveTo>
                    <a:pt x="2260600" y="0"/>
                  </a:moveTo>
                  <a:lnTo>
                    <a:pt x="2188210" y="0"/>
                  </a:lnTo>
                  <a:lnTo>
                    <a:pt x="0" y="2188210"/>
                  </a:lnTo>
                  <a:lnTo>
                    <a:pt x="0" y="2260600"/>
                  </a:lnTo>
                  <a:lnTo>
                    <a:pt x="2260600" y="0"/>
                  </a:lnTo>
                  <a:close/>
                  <a:moveTo>
                    <a:pt x="2551430" y="0"/>
                  </a:moveTo>
                  <a:lnTo>
                    <a:pt x="2479040" y="0"/>
                  </a:lnTo>
                  <a:lnTo>
                    <a:pt x="0" y="2479040"/>
                  </a:lnTo>
                  <a:lnTo>
                    <a:pt x="0" y="2551430"/>
                  </a:lnTo>
                  <a:lnTo>
                    <a:pt x="2551430" y="0"/>
                  </a:lnTo>
                  <a:close/>
                  <a:moveTo>
                    <a:pt x="2405380" y="0"/>
                  </a:moveTo>
                  <a:lnTo>
                    <a:pt x="2332990" y="0"/>
                  </a:lnTo>
                  <a:lnTo>
                    <a:pt x="0" y="2332990"/>
                  </a:lnTo>
                  <a:lnTo>
                    <a:pt x="0" y="2405380"/>
                  </a:lnTo>
                  <a:lnTo>
                    <a:pt x="2405380" y="0"/>
                  </a:lnTo>
                  <a:close/>
                  <a:moveTo>
                    <a:pt x="2115820" y="0"/>
                  </a:moveTo>
                  <a:lnTo>
                    <a:pt x="2043430" y="0"/>
                  </a:lnTo>
                  <a:lnTo>
                    <a:pt x="0" y="2043430"/>
                  </a:lnTo>
                  <a:lnTo>
                    <a:pt x="0" y="2115820"/>
                  </a:lnTo>
                  <a:lnTo>
                    <a:pt x="2115820" y="0"/>
                  </a:lnTo>
                  <a:close/>
                  <a:moveTo>
                    <a:pt x="375920" y="0"/>
                  </a:moveTo>
                  <a:lnTo>
                    <a:pt x="303530" y="0"/>
                  </a:lnTo>
                  <a:lnTo>
                    <a:pt x="0" y="303530"/>
                  </a:lnTo>
                  <a:lnTo>
                    <a:pt x="0" y="375920"/>
                  </a:lnTo>
                  <a:lnTo>
                    <a:pt x="375920" y="0"/>
                  </a:lnTo>
                  <a:close/>
                  <a:moveTo>
                    <a:pt x="1101090" y="0"/>
                  </a:moveTo>
                  <a:lnTo>
                    <a:pt x="1028700" y="0"/>
                  </a:lnTo>
                  <a:lnTo>
                    <a:pt x="0" y="1028700"/>
                  </a:lnTo>
                  <a:lnTo>
                    <a:pt x="0" y="1101090"/>
                  </a:lnTo>
                  <a:lnTo>
                    <a:pt x="1101090" y="0"/>
                  </a:lnTo>
                  <a:close/>
                  <a:moveTo>
                    <a:pt x="2653030" y="0"/>
                  </a:moveTo>
                  <a:lnTo>
                    <a:pt x="2623820" y="0"/>
                  </a:lnTo>
                  <a:lnTo>
                    <a:pt x="0" y="2623820"/>
                  </a:lnTo>
                  <a:lnTo>
                    <a:pt x="0" y="2653030"/>
                  </a:lnTo>
                  <a:lnTo>
                    <a:pt x="43180" y="2653030"/>
                  </a:lnTo>
                  <a:lnTo>
                    <a:pt x="2653030" y="43180"/>
                  </a:lnTo>
                  <a:lnTo>
                    <a:pt x="2653030" y="0"/>
                  </a:lnTo>
                  <a:close/>
                  <a:moveTo>
                    <a:pt x="520700" y="0"/>
                  </a:moveTo>
                  <a:lnTo>
                    <a:pt x="448310" y="0"/>
                  </a:lnTo>
                  <a:lnTo>
                    <a:pt x="0" y="448310"/>
                  </a:lnTo>
                  <a:lnTo>
                    <a:pt x="0" y="520700"/>
                  </a:lnTo>
                  <a:lnTo>
                    <a:pt x="520700" y="0"/>
                  </a:lnTo>
                  <a:close/>
                  <a:moveTo>
                    <a:pt x="85090" y="0"/>
                  </a:moveTo>
                  <a:lnTo>
                    <a:pt x="12700" y="0"/>
                  </a:lnTo>
                  <a:lnTo>
                    <a:pt x="0" y="12700"/>
                  </a:lnTo>
                  <a:lnTo>
                    <a:pt x="0" y="85090"/>
                  </a:lnTo>
                  <a:lnTo>
                    <a:pt x="85090" y="0"/>
                  </a:lnTo>
                  <a:close/>
                  <a:moveTo>
                    <a:pt x="231140" y="0"/>
                  </a:moveTo>
                  <a:lnTo>
                    <a:pt x="158750" y="0"/>
                  </a:lnTo>
                  <a:lnTo>
                    <a:pt x="0" y="157480"/>
                  </a:lnTo>
                  <a:lnTo>
                    <a:pt x="0" y="229870"/>
                  </a:lnTo>
                  <a:lnTo>
                    <a:pt x="231140" y="0"/>
                  </a:lnTo>
                  <a:close/>
                  <a:moveTo>
                    <a:pt x="0" y="956310"/>
                  </a:moveTo>
                  <a:lnTo>
                    <a:pt x="956310" y="0"/>
                  </a:lnTo>
                  <a:lnTo>
                    <a:pt x="883920" y="0"/>
                  </a:lnTo>
                  <a:lnTo>
                    <a:pt x="0" y="882650"/>
                  </a:lnTo>
                  <a:lnTo>
                    <a:pt x="0" y="956310"/>
                  </a:lnTo>
                  <a:close/>
                  <a:moveTo>
                    <a:pt x="665480" y="0"/>
                  </a:moveTo>
                  <a:lnTo>
                    <a:pt x="593090" y="0"/>
                  </a:lnTo>
                  <a:lnTo>
                    <a:pt x="0" y="593090"/>
                  </a:lnTo>
                  <a:lnTo>
                    <a:pt x="0" y="665480"/>
                  </a:lnTo>
                  <a:lnTo>
                    <a:pt x="665480" y="0"/>
                  </a:lnTo>
                  <a:close/>
                  <a:moveTo>
                    <a:pt x="810260" y="0"/>
                  </a:moveTo>
                  <a:lnTo>
                    <a:pt x="737870" y="0"/>
                  </a:lnTo>
                  <a:lnTo>
                    <a:pt x="0" y="737870"/>
                  </a:lnTo>
                  <a:lnTo>
                    <a:pt x="0" y="810260"/>
                  </a:lnTo>
                  <a:lnTo>
                    <a:pt x="810260" y="0"/>
                  </a:lnTo>
                  <a:close/>
                  <a:moveTo>
                    <a:pt x="1971040" y="0"/>
                  </a:moveTo>
                  <a:lnTo>
                    <a:pt x="1898650" y="0"/>
                  </a:lnTo>
                  <a:lnTo>
                    <a:pt x="0" y="1898650"/>
                  </a:lnTo>
                  <a:lnTo>
                    <a:pt x="0" y="1971040"/>
                  </a:lnTo>
                  <a:lnTo>
                    <a:pt x="1971040" y="0"/>
                  </a:lnTo>
                  <a:close/>
                  <a:moveTo>
                    <a:pt x="2653030" y="1783080"/>
                  </a:moveTo>
                  <a:lnTo>
                    <a:pt x="2653030" y="1710690"/>
                  </a:lnTo>
                  <a:lnTo>
                    <a:pt x="1710690" y="2653030"/>
                  </a:lnTo>
                  <a:lnTo>
                    <a:pt x="1783080" y="2653030"/>
                  </a:lnTo>
                  <a:lnTo>
                    <a:pt x="2653030" y="1783080"/>
                  </a:lnTo>
                  <a:close/>
                  <a:moveTo>
                    <a:pt x="2653030" y="1927860"/>
                  </a:moveTo>
                  <a:lnTo>
                    <a:pt x="2653030" y="1855470"/>
                  </a:lnTo>
                  <a:lnTo>
                    <a:pt x="1855470" y="2653030"/>
                  </a:lnTo>
                  <a:lnTo>
                    <a:pt x="1927860" y="2653030"/>
                  </a:lnTo>
                  <a:lnTo>
                    <a:pt x="2653030" y="1927860"/>
                  </a:lnTo>
                  <a:close/>
                  <a:moveTo>
                    <a:pt x="2653030" y="2072640"/>
                  </a:moveTo>
                  <a:lnTo>
                    <a:pt x="2653030" y="2000250"/>
                  </a:lnTo>
                  <a:lnTo>
                    <a:pt x="2000250" y="2653030"/>
                  </a:lnTo>
                  <a:lnTo>
                    <a:pt x="2072640" y="2653030"/>
                  </a:lnTo>
                  <a:lnTo>
                    <a:pt x="2653030" y="2072640"/>
                  </a:lnTo>
                  <a:close/>
                  <a:moveTo>
                    <a:pt x="2653030" y="1638300"/>
                  </a:moveTo>
                  <a:lnTo>
                    <a:pt x="2653030" y="1565910"/>
                  </a:lnTo>
                  <a:lnTo>
                    <a:pt x="1564640" y="2654300"/>
                  </a:lnTo>
                  <a:lnTo>
                    <a:pt x="1637030" y="2654300"/>
                  </a:lnTo>
                  <a:lnTo>
                    <a:pt x="2653030" y="1638300"/>
                  </a:lnTo>
                  <a:close/>
                  <a:moveTo>
                    <a:pt x="2217420" y="2653030"/>
                  </a:moveTo>
                  <a:lnTo>
                    <a:pt x="2653030" y="2217420"/>
                  </a:lnTo>
                  <a:lnTo>
                    <a:pt x="2653030" y="2145030"/>
                  </a:lnTo>
                  <a:lnTo>
                    <a:pt x="2145030" y="2653030"/>
                  </a:lnTo>
                  <a:lnTo>
                    <a:pt x="2217420" y="2653030"/>
                  </a:lnTo>
                  <a:close/>
                  <a:moveTo>
                    <a:pt x="2653030" y="2580640"/>
                  </a:moveTo>
                  <a:lnTo>
                    <a:pt x="2580640" y="2653030"/>
                  </a:lnTo>
                  <a:lnTo>
                    <a:pt x="2653030" y="2653030"/>
                  </a:lnTo>
                  <a:lnTo>
                    <a:pt x="2653030" y="2580640"/>
                  </a:lnTo>
                  <a:close/>
                  <a:moveTo>
                    <a:pt x="2653030" y="2508250"/>
                  </a:moveTo>
                  <a:lnTo>
                    <a:pt x="2653030" y="2435860"/>
                  </a:lnTo>
                  <a:lnTo>
                    <a:pt x="2435860" y="2653030"/>
                  </a:lnTo>
                  <a:lnTo>
                    <a:pt x="2508250" y="2653030"/>
                  </a:lnTo>
                  <a:lnTo>
                    <a:pt x="2653030" y="2508250"/>
                  </a:lnTo>
                  <a:close/>
                  <a:moveTo>
                    <a:pt x="2653030" y="2363470"/>
                  </a:moveTo>
                  <a:lnTo>
                    <a:pt x="2653030" y="2291080"/>
                  </a:lnTo>
                  <a:lnTo>
                    <a:pt x="2291080" y="2653030"/>
                  </a:lnTo>
                  <a:lnTo>
                    <a:pt x="2363470" y="2653030"/>
                  </a:lnTo>
                  <a:lnTo>
                    <a:pt x="2653030" y="2363470"/>
                  </a:lnTo>
                  <a:close/>
                  <a:moveTo>
                    <a:pt x="2653030" y="1492250"/>
                  </a:moveTo>
                  <a:lnTo>
                    <a:pt x="2653030" y="1419860"/>
                  </a:lnTo>
                  <a:lnTo>
                    <a:pt x="1419860" y="2653030"/>
                  </a:lnTo>
                  <a:lnTo>
                    <a:pt x="1492250" y="2653030"/>
                  </a:lnTo>
                  <a:lnTo>
                    <a:pt x="2653030" y="1492250"/>
                  </a:lnTo>
                  <a:close/>
                  <a:moveTo>
                    <a:pt x="2653030" y="187960"/>
                  </a:moveTo>
                  <a:lnTo>
                    <a:pt x="2653030" y="115570"/>
                  </a:lnTo>
                  <a:lnTo>
                    <a:pt x="115570" y="2653030"/>
                  </a:lnTo>
                  <a:lnTo>
                    <a:pt x="187960" y="2653030"/>
                  </a:lnTo>
                  <a:lnTo>
                    <a:pt x="2653030" y="187960"/>
                  </a:lnTo>
                  <a:close/>
                  <a:moveTo>
                    <a:pt x="2653030" y="622300"/>
                  </a:moveTo>
                  <a:lnTo>
                    <a:pt x="2653030" y="549910"/>
                  </a:lnTo>
                  <a:lnTo>
                    <a:pt x="549910" y="2653030"/>
                  </a:lnTo>
                  <a:lnTo>
                    <a:pt x="622300" y="2653030"/>
                  </a:lnTo>
                  <a:lnTo>
                    <a:pt x="2653030" y="622300"/>
                  </a:lnTo>
                  <a:close/>
                  <a:moveTo>
                    <a:pt x="2653030" y="477520"/>
                  </a:moveTo>
                  <a:lnTo>
                    <a:pt x="2653030" y="405130"/>
                  </a:lnTo>
                  <a:lnTo>
                    <a:pt x="405130" y="2653030"/>
                  </a:lnTo>
                  <a:lnTo>
                    <a:pt x="477520" y="2653030"/>
                  </a:lnTo>
                  <a:lnTo>
                    <a:pt x="2653030" y="477520"/>
                  </a:lnTo>
                  <a:close/>
                  <a:moveTo>
                    <a:pt x="2653030" y="1347470"/>
                  </a:moveTo>
                  <a:lnTo>
                    <a:pt x="2653030" y="1275080"/>
                  </a:lnTo>
                  <a:lnTo>
                    <a:pt x="1275080" y="2653030"/>
                  </a:lnTo>
                  <a:lnTo>
                    <a:pt x="1347470" y="2653030"/>
                  </a:lnTo>
                  <a:lnTo>
                    <a:pt x="2653030" y="1347470"/>
                  </a:lnTo>
                  <a:close/>
                  <a:moveTo>
                    <a:pt x="2653030" y="767080"/>
                  </a:moveTo>
                  <a:lnTo>
                    <a:pt x="2653030" y="694690"/>
                  </a:lnTo>
                  <a:lnTo>
                    <a:pt x="694690" y="2653030"/>
                  </a:lnTo>
                  <a:lnTo>
                    <a:pt x="767080" y="2653030"/>
                  </a:lnTo>
                  <a:lnTo>
                    <a:pt x="2653030" y="767080"/>
                  </a:lnTo>
                  <a:close/>
                  <a:moveTo>
                    <a:pt x="2653030" y="332740"/>
                  </a:moveTo>
                  <a:lnTo>
                    <a:pt x="2653030" y="260350"/>
                  </a:lnTo>
                  <a:lnTo>
                    <a:pt x="260350" y="2653030"/>
                  </a:lnTo>
                  <a:lnTo>
                    <a:pt x="332740" y="2653030"/>
                  </a:lnTo>
                  <a:lnTo>
                    <a:pt x="2653030" y="332740"/>
                  </a:lnTo>
                  <a:close/>
                  <a:moveTo>
                    <a:pt x="2653030" y="1202690"/>
                  </a:moveTo>
                  <a:lnTo>
                    <a:pt x="2653030" y="1130300"/>
                  </a:lnTo>
                  <a:lnTo>
                    <a:pt x="1130300" y="2653030"/>
                  </a:lnTo>
                  <a:lnTo>
                    <a:pt x="1202690" y="2653030"/>
                  </a:lnTo>
                  <a:lnTo>
                    <a:pt x="2653030" y="1202690"/>
                  </a:lnTo>
                  <a:close/>
                  <a:moveTo>
                    <a:pt x="2653030" y="913130"/>
                  </a:moveTo>
                  <a:lnTo>
                    <a:pt x="2653030" y="840740"/>
                  </a:lnTo>
                  <a:lnTo>
                    <a:pt x="840740" y="2653030"/>
                  </a:lnTo>
                  <a:lnTo>
                    <a:pt x="913130" y="2653030"/>
                  </a:lnTo>
                  <a:lnTo>
                    <a:pt x="2653030" y="913130"/>
                  </a:lnTo>
                  <a:close/>
                  <a:moveTo>
                    <a:pt x="2653030" y="1057910"/>
                  </a:moveTo>
                  <a:lnTo>
                    <a:pt x="2653030" y="985520"/>
                  </a:lnTo>
                  <a:lnTo>
                    <a:pt x="985520" y="2653030"/>
                  </a:lnTo>
                  <a:lnTo>
                    <a:pt x="1057910" y="2653030"/>
                  </a:lnTo>
                  <a:lnTo>
                    <a:pt x="2653030" y="10579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</p:sp>
        <p:sp>
          <p:nvSpPr>
            <p:cNvPr id="242" name="Freeform 6">
              <a:extLst>
                <a:ext uri="{FF2B5EF4-FFF2-40B4-BE49-F238E27FC236}">
                  <a16:creationId xmlns:a16="http://schemas.microsoft.com/office/drawing/2014/main" xmlns="" id="{704FEB7B-BEBD-4540-BD5B-01B00FF7B1AF}"/>
                </a:ext>
              </a:extLst>
            </p:cNvPr>
            <p:cNvSpPr/>
            <p:nvPr/>
          </p:nvSpPr>
          <p:spPr>
            <a:xfrm rot="18900000">
              <a:off x="-539247" y="4317893"/>
              <a:ext cx="2737592" cy="2737591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xmlns="" id="{53421CCE-C73B-4A51-BC23-14EBEAFDDEF8}"/>
              </a:ext>
            </a:extLst>
          </p:cNvPr>
          <p:cNvSpPr txBox="1"/>
          <p:nvPr/>
        </p:nvSpPr>
        <p:spPr>
          <a:xfrm>
            <a:off x="1164697" y="2892506"/>
            <a:ext cx="5374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JOB?</a:t>
            </a:r>
          </a:p>
        </p:txBody>
      </p:sp>
      <p:sp>
        <p:nvSpPr>
          <p:cNvPr id="244" name="Text Placeholder 10">
            <a:extLst>
              <a:ext uri="{FF2B5EF4-FFF2-40B4-BE49-F238E27FC236}">
                <a16:creationId xmlns:a16="http://schemas.microsoft.com/office/drawing/2014/main" xmlns="" id="{4C6711D1-0B7E-4F18-8071-6D4B109DAD4C}"/>
              </a:ext>
            </a:extLst>
          </p:cNvPr>
          <p:cNvSpPr txBox="1">
            <a:spLocks/>
          </p:cNvSpPr>
          <p:nvPr/>
        </p:nvSpPr>
        <p:spPr>
          <a:xfrm>
            <a:off x="1164697" y="3648781"/>
            <a:ext cx="5374638" cy="21698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</a:t>
            </a:r>
            <a:r>
              <a:rPr lang="en-US" sz="1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role will give me the opportunity to combine both my skills </a:t>
            </a:r>
            <a:r>
              <a:rPr lang="en-US" sz="1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[skill 1</a:t>
            </a:r>
            <a:r>
              <a:rPr lang="en-US" sz="1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[skill </a:t>
            </a:r>
            <a:r>
              <a:rPr lang="en-US" sz="1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2] </a:t>
            </a:r>
            <a:endParaRPr lang="en-US" sz="18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50000"/>
              </a:lnSpc>
            </a:pPr>
            <a:endParaRPr lang="en-US" sz="1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xmlns="" id="{FE239E86-3ACB-44DF-866C-723ECCF1B3EA}"/>
              </a:ext>
            </a:extLst>
          </p:cNvPr>
          <p:cNvSpPr/>
          <p:nvPr/>
        </p:nvSpPr>
        <p:spPr>
          <a:xfrm>
            <a:off x="1194365" y="2437996"/>
            <a:ext cx="2669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do you want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30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0C43D6F5-662D-4B50-83E0-9F7C68602831}"/>
              </a:ext>
            </a:extLst>
          </p:cNvPr>
          <p:cNvCxnSpPr/>
          <p:nvPr/>
        </p:nvCxnSpPr>
        <p:spPr>
          <a:xfrm>
            <a:off x="10183799" y="4112067"/>
            <a:ext cx="0" cy="2616842"/>
          </a:xfrm>
          <a:prstGeom prst="line">
            <a:avLst/>
          </a:prstGeom>
          <a:ln w="31750">
            <a:solidFill>
              <a:schemeClr val="tx2">
                <a:lumMod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D3C77F7-590D-44B1-94DE-6586DF919186}"/>
              </a:ext>
            </a:extLst>
          </p:cNvPr>
          <p:cNvCxnSpPr>
            <a:cxnSpLocks/>
          </p:cNvCxnSpPr>
          <p:nvPr/>
        </p:nvCxnSpPr>
        <p:spPr>
          <a:xfrm>
            <a:off x="8134348" y="5124437"/>
            <a:ext cx="0" cy="1631963"/>
          </a:xfrm>
          <a:prstGeom prst="line">
            <a:avLst/>
          </a:prstGeom>
          <a:ln w="31750">
            <a:solidFill>
              <a:schemeClr val="tx2">
                <a:lumMod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7A7C430B-8852-4CC9-A590-702CE0B7BF77}"/>
              </a:ext>
            </a:extLst>
          </p:cNvPr>
          <p:cNvCxnSpPr/>
          <p:nvPr/>
        </p:nvCxnSpPr>
        <p:spPr>
          <a:xfrm>
            <a:off x="6090449" y="4112067"/>
            <a:ext cx="0" cy="2616842"/>
          </a:xfrm>
          <a:prstGeom prst="line">
            <a:avLst/>
          </a:prstGeom>
          <a:ln w="31750">
            <a:solidFill>
              <a:schemeClr val="tx2">
                <a:lumMod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BD0C71AA-897A-4DD5-A240-C7D66C509C2E}"/>
              </a:ext>
            </a:extLst>
          </p:cNvPr>
          <p:cNvCxnSpPr>
            <a:cxnSpLocks/>
          </p:cNvCxnSpPr>
          <p:nvPr/>
        </p:nvCxnSpPr>
        <p:spPr>
          <a:xfrm>
            <a:off x="4052099" y="5151928"/>
            <a:ext cx="0" cy="1631963"/>
          </a:xfrm>
          <a:prstGeom prst="line">
            <a:avLst/>
          </a:prstGeom>
          <a:ln w="31750">
            <a:solidFill>
              <a:schemeClr val="tx2">
                <a:lumMod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F09E9AB9-A60F-4AF2-A4ED-C4B26C864385}"/>
              </a:ext>
            </a:extLst>
          </p:cNvPr>
          <p:cNvCxnSpPr/>
          <p:nvPr/>
        </p:nvCxnSpPr>
        <p:spPr>
          <a:xfrm>
            <a:off x="2008200" y="4139558"/>
            <a:ext cx="0" cy="2616842"/>
          </a:xfrm>
          <a:prstGeom prst="line">
            <a:avLst/>
          </a:prstGeom>
          <a:ln w="31750">
            <a:solidFill>
              <a:schemeClr val="tx2">
                <a:lumMod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8F7737C-F06E-4CBF-950F-483D2F5C1A17}"/>
              </a:ext>
            </a:extLst>
          </p:cNvPr>
          <p:cNvSpPr/>
          <p:nvPr/>
        </p:nvSpPr>
        <p:spPr>
          <a:xfrm rot="18900000" flipH="1" flipV="1">
            <a:off x="9681358" y="2926558"/>
            <a:ext cx="1004882" cy="1004882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 w="31750">
            <a:solidFill>
              <a:schemeClr val="bg1"/>
            </a:solidFill>
          </a:ln>
          <a:effectLst>
            <a:outerShdw blurRad="165100" dist="25400" dir="2700000" sx="102000" sy="102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B14BCDD-C716-4F60-937E-6BE5AEF03575}"/>
              </a:ext>
            </a:extLst>
          </p:cNvPr>
          <p:cNvSpPr/>
          <p:nvPr/>
        </p:nvSpPr>
        <p:spPr>
          <a:xfrm rot="18900000" flipH="1" flipV="1">
            <a:off x="7637457" y="3938928"/>
            <a:ext cx="1004882" cy="1004882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 w="31750">
            <a:solidFill>
              <a:schemeClr val="bg1"/>
            </a:solidFill>
          </a:ln>
          <a:effectLst>
            <a:outerShdw blurRad="165100" dist="25400" dir="2700000" sx="102000" sy="102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C874CCE-692E-4595-B432-EFE4D9FB00C7}"/>
              </a:ext>
            </a:extLst>
          </p:cNvPr>
          <p:cNvSpPr/>
          <p:nvPr/>
        </p:nvSpPr>
        <p:spPr>
          <a:xfrm rot="18900000" flipH="1" flipV="1">
            <a:off x="5593559" y="2926559"/>
            <a:ext cx="1004882" cy="1004882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 w="31750">
            <a:solidFill>
              <a:schemeClr val="bg1"/>
            </a:solidFill>
          </a:ln>
          <a:effectLst>
            <a:outerShdw blurRad="165100" dist="254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46B2545-B299-4345-8353-3E4DB68FF34B}"/>
              </a:ext>
            </a:extLst>
          </p:cNvPr>
          <p:cNvSpPr/>
          <p:nvPr/>
        </p:nvSpPr>
        <p:spPr>
          <a:xfrm rot="18900000" flipH="1" flipV="1">
            <a:off x="3549658" y="3938928"/>
            <a:ext cx="1004882" cy="1004882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 w="31750">
            <a:solidFill>
              <a:schemeClr val="bg1"/>
            </a:solidFill>
          </a:ln>
          <a:effectLst>
            <a:outerShdw blurRad="165100" dist="25400" dir="2700000" sx="102000" sy="102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88401EA-4253-4C49-86EF-9A236546FCE2}"/>
              </a:ext>
            </a:extLst>
          </p:cNvPr>
          <p:cNvSpPr/>
          <p:nvPr/>
        </p:nvSpPr>
        <p:spPr>
          <a:xfrm rot="18900000" flipH="1" flipV="1">
            <a:off x="1505759" y="2926559"/>
            <a:ext cx="1004882" cy="1004882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 w="31750">
            <a:solidFill>
              <a:schemeClr val="bg1"/>
            </a:solidFill>
          </a:ln>
          <a:effectLst>
            <a:outerShdw blurRad="127000" dist="254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4D49EEE-0349-43AC-AB3F-CCF6A6734CCD}"/>
              </a:ext>
            </a:extLst>
          </p:cNvPr>
          <p:cNvSpPr/>
          <p:nvPr/>
        </p:nvSpPr>
        <p:spPr>
          <a:xfrm>
            <a:off x="0" y="6654800"/>
            <a:ext cx="10972800" cy="203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E1CFD0B-C76B-4271-8CF8-47EBFCB4D800}"/>
              </a:ext>
            </a:extLst>
          </p:cNvPr>
          <p:cNvSpPr/>
          <p:nvPr/>
        </p:nvSpPr>
        <p:spPr>
          <a:xfrm>
            <a:off x="10972800" y="6654800"/>
            <a:ext cx="1219200" cy="2032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244A8AE-50E6-425E-80E2-82E4199814F8}"/>
              </a:ext>
            </a:extLst>
          </p:cNvPr>
          <p:cNvSpPr txBox="1"/>
          <p:nvPr/>
        </p:nvSpPr>
        <p:spPr>
          <a:xfrm>
            <a:off x="2686050" y="277514"/>
            <a:ext cx="681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CAREER OBJECTIVES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15B34FBE-4C89-4055-B6CC-949C60C78256}"/>
              </a:ext>
            </a:extLst>
          </p:cNvPr>
          <p:cNvSpPr txBox="1">
            <a:spLocks/>
          </p:cNvSpPr>
          <p:nvPr/>
        </p:nvSpPr>
        <p:spPr>
          <a:xfrm>
            <a:off x="1828800" y="855402"/>
            <a:ext cx="8534400" cy="4565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dirty="0"/>
              <a:t>Where do you want to be in your career 5 years from now?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E24217A0-79B2-49D6-8F23-15449D22DEEF}"/>
              </a:ext>
            </a:extLst>
          </p:cNvPr>
          <p:cNvSpPr txBox="1">
            <a:spLocks/>
          </p:cNvSpPr>
          <p:nvPr/>
        </p:nvSpPr>
        <p:spPr>
          <a:xfrm>
            <a:off x="1531950" y="2113022"/>
            <a:ext cx="952500" cy="4565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2023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C85F01C0-AE48-48C3-9202-0E00D9D287C7}"/>
              </a:ext>
            </a:extLst>
          </p:cNvPr>
          <p:cNvSpPr txBox="1">
            <a:spLocks/>
          </p:cNvSpPr>
          <p:nvPr/>
        </p:nvSpPr>
        <p:spPr>
          <a:xfrm>
            <a:off x="3575849" y="3147212"/>
            <a:ext cx="952500" cy="46358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2024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37D19AF0-C9EE-42EA-A8B9-8A98C31A31F8}"/>
              </a:ext>
            </a:extLst>
          </p:cNvPr>
          <p:cNvSpPr txBox="1">
            <a:spLocks/>
          </p:cNvSpPr>
          <p:nvPr/>
        </p:nvSpPr>
        <p:spPr>
          <a:xfrm>
            <a:off x="5619750" y="2113022"/>
            <a:ext cx="952500" cy="46358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2025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43BA3CBE-A420-49CA-9B06-92E36C62EB5D}"/>
              </a:ext>
            </a:extLst>
          </p:cNvPr>
          <p:cNvSpPr txBox="1">
            <a:spLocks/>
          </p:cNvSpPr>
          <p:nvPr/>
        </p:nvSpPr>
        <p:spPr>
          <a:xfrm>
            <a:off x="7658098" y="3147212"/>
            <a:ext cx="952500" cy="46358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2026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AC4FE34C-5038-47BE-B5C1-7277BAE457E5}"/>
              </a:ext>
            </a:extLst>
          </p:cNvPr>
          <p:cNvSpPr txBox="1">
            <a:spLocks/>
          </p:cNvSpPr>
          <p:nvPr/>
        </p:nvSpPr>
        <p:spPr>
          <a:xfrm>
            <a:off x="9707550" y="2113022"/>
            <a:ext cx="952500" cy="46358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2027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1" name="Graphic 20" descr="Play">
            <a:extLst>
              <a:ext uri="{FF2B5EF4-FFF2-40B4-BE49-F238E27FC236}">
                <a16:creationId xmlns:a16="http://schemas.microsoft.com/office/drawing/2014/main" xmlns="" id="{C8B48F5E-FD12-41AB-9901-2A2A63250C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778686" y="3154679"/>
            <a:ext cx="548640" cy="548640"/>
          </a:xfrm>
          <a:prstGeom prst="rect">
            <a:avLst/>
          </a:prstGeom>
        </p:spPr>
      </p:pic>
      <p:pic>
        <p:nvPicPr>
          <p:cNvPr id="23" name="Graphic 22" descr="Bullseye">
            <a:extLst>
              <a:ext uri="{FF2B5EF4-FFF2-40B4-BE49-F238E27FC236}">
                <a16:creationId xmlns:a16="http://schemas.microsoft.com/office/drawing/2014/main" xmlns="" id="{D81DBF16-176A-422D-BA1B-7076964E71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77779" y="4167049"/>
            <a:ext cx="548640" cy="548640"/>
          </a:xfrm>
          <a:prstGeom prst="rect">
            <a:avLst/>
          </a:prstGeom>
        </p:spPr>
      </p:pic>
      <p:pic>
        <p:nvPicPr>
          <p:cNvPr id="25" name="Graphic 24" descr="Upward trend">
            <a:extLst>
              <a:ext uri="{FF2B5EF4-FFF2-40B4-BE49-F238E27FC236}">
                <a16:creationId xmlns:a16="http://schemas.microsoft.com/office/drawing/2014/main" xmlns="" id="{314FDE66-87D8-46C3-B620-B8B22FA78F9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821680" y="3096322"/>
            <a:ext cx="548640" cy="548640"/>
          </a:xfrm>
          <a:prstGeom prst="rect">
            <a:avLst/>
          </a:prstGeom>
        </p:spPr>
      </p:pic>
      <p:pic>
        <p:nvPicPr>
          <p:cNvPr id="27" name="Graphic 26" descr="Send">
            <a:extLst>
              <a:ext uri="{FF2B5EF4-FFF2-40B4-BE49-F238E27FC236}">
                <a16:creationId xmlns:a16="http://schemas.microsoft.com/office/drawing/2014/main" xmlns="" id="{920626FD-9916-4111-AAAE-ADD4222B064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860028" y="4167049"/>
            <a:ext cx="548640" cy="548640"/>
          </a:xfrm>
          <a:prstGeom prst="rect">
            <a:avLst/>
          </a:prstGeom>
        </p:spPr>
      </p:pic>
      <p:pic>
        <p:nvPicPr>
          <p:cNvPr id="29" name="Graphic 28" descr="Podium">
            <a:extLst>
              <a:ext uri="{FF2B5EF4-FFF2-40B4-BE49-F238E27FC236}">
                <a16:creationId xmlns:a16="http://schemas.microsoft.com/office/drawing/2014/main" xmlns="" id="{A210072B-9E46-4125-9A12-175CEA59306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909479" y="3147212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4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FD4BC32-CEF6-4CB3-BE76-EDE6AF6A41FB}"/>
              </a:ext>
            </a:extLst>
          </p:cNvPr>
          <p:cNvSpPr/>
          <p:nvPr/>
        </p:nvSpPr>
        <p:spPr>
          <a:xfrm>
            <a:off x="9712170" y="0"/>
            <a:ext cx="2479830" cy="6858000"/>
          </a:xfrm>
          <a:prstGeom prst="rect">
            <a:avLst/>
          </a:prstGeom>
          <a:solidFill>
            <a:schemeClr val="accent3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xmlns="" id="{3DA019CC-B2FB-4D39-B564-DE90199C378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14" b="13514"/>
          <a:stretch>
            <a:fillRect/>
          </a:stretch>
        </p:blipFill>
        <p:spPr/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xmlns="" id="{A4D1E26B-4E06-4D48-8A54-76B70C722C1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7" b="12457"/>
          <a:stretch>
            <a:fillRect/>
          </a:stretch>
        </p:blipFill>
        <p:spPr/>
      </p:pic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xmlns="" id="{5CFD37F3-C803-4399-AD6B-9E3EC16E90B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14" b="13514"/>
          <a:stretch>
            <a:fillRect/>
          </a:stretch>
        </p:blipFill>
        <p:spPr/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3548ED69-91AA-4F90-A752-8413C60CBD0F}"/>
              </a:ext>
            </a:extLst>
          </p:cNvPr>
          <p:cNvSpPr txBox="1"/>
          <p:nvPr/>
        </p:nvSpPr>
        <p:spPr>
          <a:xfrm>
            <a:off x="917738" y="1677689"/>
            <a:ext cx="5798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LAST COMPANY YOU WORK IN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xmlns="" id="{2E6B6088-8B6E-4360-81A1-966B7A555795}"/>
              </a:ext>
            </a:extLst>
          </p:cNvPr>
          <p:cNvSpPr txBox="1">
            <a:spLocks/>
          </p:cNvSpPr>
          <p:nvPr/>
        </p:nvSpPr>
        <p:spPr>
          <a:xfrm>
            <a:off x="917738" y="2878018"/>
            <a:ext cx="4806313" cy="300082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Company Name and Industry: </a:t>
            </a: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Role: </a:t>
            </a: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Responsibilities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Achievements: </a:t>
            </a: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Duration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Size and Scope: </a:t>
            </a: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Company Culture: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4F40BD93-8249-441B-A434-1CE0AEDE334D}"/>
              </a:ext>
            </a:extLst>
          </p:cNvPr>
          <p:cNvSpPr/>
          <p:nvPr/>
        </p:nvSpPr>
        <p:spPr>
          <a:xfrm>
            <a:off x="7562849" y="674687"/>
            <a:ext cx="3333749" cy="1619251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536DD1F6-D948-4A8E-A2C4-209F61804041}"/>
              </a:ext>
            </a:extLst>
          </p:cNvPr>
          <p:cNvSpPr/>
          <p:nvPr/>
        </p:nvSpPr>
        <p:spPr>
          <a:xfrm>
            <a:off x="7562849" y="2619372"/>
            <a:ext cx="3333749" cy="1619251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8AC098BA-E921-47E1-8204-E5A8F3D5BAA2}"/>
              </a:ext>
            </a:extLst>
          </p:cNvPr>
          <p:cNvSpPr/>
          <p:nvPr/>
        </p:nvSpPr>
        <p:spPr>
          <a:xfrm>
            <a:off x="7562849" y="4564056"/>
            <a:ext cx="3333749" cy="1619251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62A2779-AA79-48CC-B30A-D41E785B28E7}"/>
              </a:ext>
            </a:extLst>
          </p:cNvPr>
          <p:cNvSpPr txBox="1"/>
          <p:nvPr/>
        </p:nvSpPr>
        <p:spPr>
          <a:xfrm>
            <a:off x="7731122" y="1228719"/>
            <a:ext cx="300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Company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D8F80A5-C90D-4A4C-9E13-ED746B3A4391}"/>
              </a:ext>
            </a:extLst>
          </p:cNvPr>
          <p:cNvSpPr txBox="1"/>
          <p:nvPr/>
        </p:nvSpPr>
        <p:spPr>
          <a:xfrm>
            <a:off x="7731122" y="3198167"/>
            <a:ext cx="300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Company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9FC759F-F488-4762-98D8-4DC93AF6978C}"/>
              </a:ext>
            </a:extLst>
          </p:cNvPr>
          <p:cNvSpPr txBox="1"/>
          <p:nvPr/>
        </p:nvSpPr>
        <p:spPr>
          <a:xfrm>
            <a:off x="7731121" y="5177774"/>
            <a:ext cx="300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Company 3</a:t>
            </a:r>
          </a:p>
        </p:txBody>
      </p:sp>
    </p:spTree>
    <p:extLst>
      <p:ext uri="{BB962C8B-B14F-4D97-AF65-F5344CB8AC3E}">
        <p14:creationId xmlns:p14="http://schemas.microsoft.com/office/powerpoint/2010/main" val="400112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xmlns="" id="{FF848425-65CE-4E04-92B8-AD44B8E1BC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5" b="40859"/>
          <a:stretch/>
        </p:blipFill>
        <p:spPr>
          <a:xfrm>
            <a:off x="0" y="704848"/>
            <a:ext cx="12192000" cy="346710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A96CCE2-0647-4C81-94D5-139A2EB4D1B3}"/>
              </a:ext>
            </a:extLst>
          </p:cNvPr>
          <p:cNvSpPr/>
          <p:nvPr/>
        </p:nvSpPr>
        <p:spPr>
          <a:xfrm>
            <a:off x="0" y="704848"/>
            <a:ext cx="12192000" cy="3467101"/>
          </a:xfrm>
          <a:prstGeom prst="rect">
            <a:avLst/>
          </a:prstGeom>
          <a:solidFill>
            <a:schemeClr val="tx2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7298C8F-4495-46DD-B9EB-961688DA68A2}"/>
              </a:ext>
            </a:extLst>
          </p:cNvPr>
          <p:cNvSpPr txBox="1"/>
          <p:nvPr/>
        </p:nvSpPr>
        <p:spPr>
          <a:xfrm>
            <a:off x="2209798" y="2385437"/>
            <a:ext cx="7772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5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KNOW </a:t>
            </a:r>
            <a:r>
              <a:rPr 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OUR COMPANY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13CE750D-F21C-4DD2-B192-5E91AEB8FDDF}"/>
              </a:ext>
            </a:extLst>
          </p:cNvPr>
          <p:cNvGrpSpPr/>
          <p:nvPr/>
        </p:nvGrpSpPr>
        <p:grpSpPr>
          <a:xfrm rot="779957">
            <a:off x="11506315" y="884659"/>
            <a:ext cx="1297576" cy="1148642"/>
            <a:chOff x="8745886" y="-1456716"/>
            <a:chExt cx="4844326" cy="4288302"/>
          </a:xfrm>
        </p:grpSpPr>
        <p:sp>
          <p:nvSpPr>
            <p:cNvPr id="14" name="Freeform 4">
              <a:extLst>
                <a:ext uri="{FF2B5EF4-FFF2-40B4-BE49-F238E27FC236}">
                  <a16:creationId xmlns:a16="http://schemas.microsoft.com/office/drawing/2014/main" xmlns="" id="{49D08735-D0A4-4E4A-AE25-276A9190A326}"/>
                </a:ext>
              </a:extLst>
            </p:cNvPr>
            <p:cNvSpPr/>
            <p:nvPr/>
          </p:nvSpPr>
          <p:spPr>
            <a:xfrm rot="18900000">
              <a:off x="8745886" y="-1456716"/>
              <a:ext cx="4286250" cy="4288302"/>
            </a:xfrm>
            <a:custGeom>
              <a:avLst/>
              <a:gdLst/>
              <a:ahLst/>
              <a:cxnLst/>
              <a:rect l="l" t="t" r="r" b="b"/>
              <a:pathLst>
                <a:path w="2653030" h="2654300">
                  <a:moveTo>
                    <a:pt x="0" y="1535430"/>
                  </a:moveTo>
                  <a:lnTo>
                    <a:pt x="0" y="1463040"/>
                  </a:lnTo>
                  <a:lnTo>
                    <a:pt x="1463040" y="0"/>
                  </a:lnTo>
                  <a:lnTo>
                    <a:pt x="1535430" y="0"/>
                  </a:lnTo>
                  <a:lnTo>
                    <a:pt x="0" y="1535430"/>
                  </a:lnTo>
                  <a:close/>
                  <a:moveTo>
                    <a:pt x="1681480" y="0"/>
                  </a:moveTo>
                  <a:lnTo>
                    <a:pt x="1609090" y="0"/>
                  </a:lnTo>
                  <a:lnTo>
                    <a:pt x="0" y="1607820"/>
                  </a:lnTo>
                  <a:lnTo>
                    <a:pt x="0" y="1680210"/>
                  </a:lnTo>
                  <a:lnTo>
                    <a:pt x="1681480" y="0"/>
                  </a:lnTo>
                  <a:close/>
                  <a:moveTo>
                    <a:pt x="1390650" y="0"/>
                  </a:moveTo>
                  <a:lnTo>
                    <a:pt x="1318260" y="0"/>
                  </a:lnTo>
                  <a:lnTo>
                    <a:pt x="0" y="1318260"/>
                  </a:lnTo>
                  <a:lnTo>
                    <a:pt x="0" y="1390650"/>
                  </a:lnTo>
                  <a:lnTo>
                    <a:pt x="1390650" y="0"/>
                  </a:lnTo>
                  <a:close/>
                  <a:moveTo>
                    <a:pt x="1245870" y="0"/>
                  </a:moveTo>
                  <a:lnTo>
                    <a:pt x="1173480" y="0"/>
                  </a:lnTo>
                  <a:lnTo>
                    <a:pt x="0" y="1173480"/>
                  </a:lnTo>
                  <a:lnTo>
                    <a:pt x="0" y="1245870"/>
                  </a:lnTo>
                  <a:lnTo>
                    <a:pt x="1245870" y="0"/>
                  </a:lnTo>
                  <a:close/>
                  <a:moveTo>
                    <a:pt x="1826260" y="0"/>
                  </a:moveTo>
                  <a:lnTo>
                    <a:pt x="1753870" y="0"/>
                  </a:lnTo>
                  <a:lnTo>
                    <a:pt x="0" y="1753870"/>
                  </a:lnTo>
                  <a:lnTo>
                    <a:pt x="0" y="1826260"/>
                  </a:lnTo>
                  <a:lnTo>
                    <a:pt x="1826260" y="0"/>
                  </a:lnTo>
                  <a:close/>
                  <a:moveTo>
                    <a:pt x="2260600" y="0"/>
                  </a:moveTo>
                  <a:lnTo>
                    <a:pt x="2188210" y="0"/>
                  </a:lnTo>
                  <a:lnTo>
                    <a:pt x="0" y="2188210"/>
                  </a:lnTo>
                  <a:lnTo>
                    <a:pt x="0" y="2260600"/>
                  </a:lnTo>
                  <a:lnTo>
                    <a:pt x="2260600" y="0"/>
                  </a:lnTo>
                  <a:close/>
                  <a:moveTo>
                    <a:pt x="2551430" y="0"/>
                  </a:moveTo>
                  <a:lnTo>
                    <a:pt x="2479040" y="0"/>
                  </a:lnTo>
                  <a:lnTo>
                    <a:pt x="0" y="2479040"/>
                  </a:lnTo>
                  <a:lnTo>
                    <a:pt x="0" y="2551430"/>
                  </a:lnTo>
                  <a:lnTo>
                    <a:pt x="2551430" y="0"/>
                  </a:lnTo>
                  <a:close/>
                  <a:moveTo>
                    <a:pt x="2405380" y="0"/>
                  </a:moveTo>
                  <a:lnTo>
                    <a:pt x="2332990" y="0"/>
                  </a:lnTo>
                  <a:lnTo>
                    <a:pt x="0" y="2332990"/>
                  </a:lnTo>
                  <a:lnTo>
                    <a:pt x="0" y="2405380"/>
                  </a:lnTo>
                  <a:lnTo>
                    <a:pt x="2405380" y="0"/>
                  </a:lnTo>
                  <a:close/>
                  <a:moveTo>
                    <a:pt x="2115820" y="0"/>
                  </a:moveTo>
                  <a:lnTo>
                    <a:pt x="2043430" y="0"/>
                  </a:lnTo>
                  <a:lnTo>
                    <a:pt x="0" y="2043430"/>
                  </a:lnTo>
                  <a:lnTo>
                    <a:pt x="0" y="2115820"/>
                  </a:lnTo>
                  <a:lnTo>
                    <a:pt x="2115820" y="0"/>
                  </a:lnTo>
                  <a:close/>
                  <a:moveTo>
                    <a:pt x="375920" y="0"/>
                  </a:moveTo>
                  <a:lnTo>
                    <a:pt x="303530" y="0"/>
                  </a:lnTo>
                  <a:lnTo>
                    <a:pt x="0" y="303530"/>
                  </a:lnTo>
                  <a:lnTo>
                    <a:pt x="0" y="375920"/>
                  </a:lnTo>
                  <a:lnTo>
                    <a:pt x="375920" y="0"/>
                  </a:lnTo>
                  <a:close/>
                  <a:moveTo>
                    <a:pt x="1101090" y="0"/>
                  </a:moveTo>
                  <a:lnTo>
                    <a:pt x="1028700" y="0"/>
                  </a:lnTo>
                  <a:lnTo>
                    <a:pt x="0" y="1028700"/>
                  </a:lnTo>
                  <a:lnTo>
                    <a:pt x="0" y="1101090"/>
                  </a:lnTo>
                  <a:lnTo>
                    <a:pt x="1101090" y="0"/>
                  </a:lnTo>
                  <a:close/>
                  <a:moveTo>
                    <a:pt x="2653030" y="0"/>
                  </a:moveTo>
                  <a:lnTo>
                    <a:pt x="2623820" y="0"/>
                  </a:lnTo>
                  <a:lnTo>
                    <a:pt x="0" y="2623820"/>
                  </a:lnTo>
                  <a:lnTo>
                    <a:pt x="0" y="2653030"/>
                  </a:lnTo>
                  <a:lnTo>
                    <a:pt x="43180" y="2653030"/>
                  </a:lnTo>
                  <a:lnTo>
                    <a:pt x="2653030" y="43180"/>
                  </a:lnTo>
                  <a:lnTo>
                    <a:pt x="2653030" y="0"/>
                  </a:lnTo>
                  <a:close/>
                  <a:moveTo>
                    <a:pt x="520700" y="0"/>
                  </a:moveTo>
                  <a:lnTo>
                    <a:pt x="448310" y="0"/>
                  </a:lnTo>
                  <a:lnTo>
                    <a:pt x="0" y="448310"/>
                  </a:lnTo>
                  <a:lnTo>
                    <a:pt x="0" y="520700"/>
                  </a:lnTo>
                  <a:lnTo>
                    <a:pt x="520700" y="0"/>
                  </a:lnTo>
                  <a:close/>
                  <a:moveTo>
                    <a:pt x="85090" y="0"/>
                  </a:moveTo>
                  <a:lnTo>
                    <a:pt x="12700" y="0"/>
                  </a:lnTo>
                  <a:lnTo>
                    <a:pt x="0" y="12700"/>
                  </a:lnTo>
                  <a:lnTo>
                    <a:pt x="0" y="85090"/>
                  </a:lnTo>
                  <a:lnTo>
                    <a:pt x="85090" y="0"/>
                  </a:lnTo>
                  <a:close/>
                  <a:moveTo>
                    <a:pt x="231140" y="0"/>
                  </a:moveTo>
                  <a:lnTo>
                    <a:pt x="158750" y="0"/>
                  </a:lnTo>
                  <a:lnTo>
                    <a:pt x="0" y="157480"/>
                  </a:lnTo>
                  <a:lnTo>
                    <a:pt x="0" y="229870"/>
                  </a:lnTo>
                  <a:lnTo>
                    <a:pt x="231140" y="0"/>
                  </a:lnTo>
                  <a:close/>
                  <a:moveTo>
                    <a:pt x="0" y="956310"/>
                  </a:moveTo>
                  <a:lnTo>
                    <a:pt x="956310" y="0"/>
                  </a:lnTo>
                  <a:lnTo>
                    <a:pt x="883920" y="0"/>
                  </a:lnTo>
                  <a:lnTo>
                    <a:pt x="0" y="882650"/>
                  </a:lnTo>
                  <a:lnTo>
                    <a:pt x="0" y="956310"/>
                  </a:lnTo>
                  <a:close/>
                  <a:moveTo>
                    <a:pt x="665480" y="0"/>
                  </a:moveTo>
                  <a:lnTo>
                    <a:pt x="593090" y="0"/>
                  </a:lnTo>
                  <a:lnTo>
                    <a:pt x="0" y="593090"/>
                  </a:lnTo>
                  <a:lnTo>
                    <a:pt x="0" y="665480"/>
                  </a:lnTo>
                  <a:lnTo>
                    <a:pt x="665480" y="0"/>
                  </a:lnTo>
                  <a:close/>
                  <a:moveTo>
                    <a:pt x="810260" y="0"/>
                  </a:moveTo>
                  <a:lnTo>
                    <a:pt x="737870" y="0"/>
                  </a:lnTo>
                  <a:lnTo>
                    <a:pt x="0" y="737870"/>
                  </a:lnTo>
                  <a:lnTo>
                    <a:pt x="0" y="810260"/>
                  </a:lnTo>
                  <a:lnTo>
                    <a:pt x="810260" y="0"/>
                  </a:lnTo>
                  <a:close/>
                  <a:moveTo>
                    <a:pt x="1971040" y="0"/>
                  </a:moveTo>
                  <a:lnTo>
                    <a:pt x="1898650" y="0"/>
                  </a:lnTo>
                  <a:lnTo>
                    <a:pt x="0" y="1898650"/>
                  </a:lnTo>
                  <a:lnTo>
                    <a:pt x="0" y="1971040"/>
                  </a:lnTo>
                  <a:lnTo>
                    <a:pt x="1971040" y="0"/>
                  </a:lnTo>
                  <a:close/>
                  <a:moveTo>
                    <a:pt x="2653030" y="1783080"/>
                  </a:moveTo>
                  <a:lnTo>
                    <a:pt x="2653030" y="1710690"/>
                  </a:lnTo>
                  <a:lnTo>
                    <a:pt x="1710690" y="2653030"/>
                  </a:lnTo>
                  <a:lnTo>
                    <a:pt x="1783080" y="2653030"/>
                  </a:lnTo>
                  <a:lnTo>
                    <a:pt x="2653030" y="1783080"/>
                  </a:lnTo>
                  <a:close/>
                  <a:moveTo>
                    <a:pt x="2653030" y="1927860"/>
                  </a:moveTo>
                  <a:lnTo>
                    <a:pt x="2653030" y="1855470"/>
                  </a:lnTo>
                  <a:lnTo>
                    <a:pt x="1855470" y="2653030"/>
                  </a:lnTo>
                  <a:lnTo>
                    <a:pt x="1927860" y="2653030"/>
                  </a:lnTo>
                  <a:lnTo>
                    <a:pt x="2653030" y="1927860"/>
                  </a:lnTo>
                  <a:close/>
                  <a:moveTo>
                    <a:pt x="2653030" y="2072640"/>
                  </a:moveTo>
                  <a:lnTo>
                    <a:pt x="2653030" y="2000250"/>
                  </a:lnTo>
                  <a:lnTo>
                    <a:pt x="2000250" y="2653030"/>
                  </a:lnTo>
                  <a:lnTo>
                    <a:pt x="2072640" y="2653030"/>
                  </a:lnTo>
                  <a:lnTo>
                    <a:pt x="2653030" y="2072640"/>
                  </a:lnTo>
                  <a:close/>
                  <a:moveTo>
                    <a:pt x="2653030" y="1638300"/>
                  </a:moveTo>
                  <a:lnTo>
                    <a:pt x="2653030" y="1565910"/>
                  </a:lnTo>
                  <a:lnTo>
                    <a:pt x="1564640" y="2654300"/>
                  </a:lnTo>
                  <a:lnTo>
                    <a:pt x="1637030" y="2654300"/>
                  </a:lnTo>
                  <a:lnTo>
                    <a:pt x="2653030" y="1638300"/>
                  </a:lnTo>
                  <a:close/>
                  <a:moveTo>
                    <a:pt x="2217420" y="2653030"/>
                  </a:moveTo>
                  <a:lnTo>
                    <a:pt x="2653030" y="2217420"/>
                  </a:lnTo>
                  <a:lnTo>
                    <a:pt x="2653030" y="2145030"/>
                  </a:lnTo>
                  <a:lnTo>
                    <a:pt x="2145030" y="2653030"/>
                  </a:lnTo>
                  <a:lnTo>
                    <a:pt x="2217420" y="2653030"/>
                  </a:lnTo>
                  <a:close/>
                  <a:moveTo>
                    <a:pt x="2653030" y="2580640"/>
                  </a:moveTo>
                  <a:lnTo>
                    <a:pt x="2580640" y="2653030"/>
                  </a:lnTo>
                  <a:lnTo>
                    <a:pt x="2653030" y="2653030"/>
                  </a:lnTo>
                  <a:lnTo>
                    <a:pt x="2653030" y="2580640"/>
                  </a:lnTo>
                  <a:close/>
                  <a:moveTo>
                    <a:pt x="2653030" y="2508250"/>
                  </a:moveTo>
                  <a:lnTo>
                    <a:pt x="2653030" y="2435860"/>
                  </a:lnTo>
                  <a:lnTo>
                    <a:pt x="2435860" y="2653030"/>
                  </a:lnTo>
                  <a:lnTo>
                    <a:pt x="2508250" y="2653030"/>
                  </a:lnTo>
                  <a:lnTo>
                    <a:pt x="2653030" y="2508250"/>
                  </a:lnTo>
                  <a:close/>
                  <a:moveTo>
                    <a:pt x="2653030" y="2363470"/>
                  </a:moveTo>
                  <a:lnTo>
                    <a:pt x="2653030" y="2291080"/>
                  </a:lnTo>
                  <a:lnTo>
                    <a:pt x="2291080" y="2653030"/>
                  </a:lnTo>
                  <a:lnTo>
                    <a:pt x="2363470" y="2653030"/>
                  </a:lnTo>
                  <a:lnTo>
                    <a:pt x="2653030" y="2363470"/>
                  </a:lnTo>
                  <a:close/>
                  <a:moveTo>
                    <a:pt x="2653030" y="1492250"/>
                  </a:moveTo>
                  <a:lnTo>
                    <a:pt x="2653030" y="1419860"/>
                  </a:lnTo>
                  <a:lnTo>
                    <a:pt x="1419860" y="2653030"/>
                  </a:lnTo>
                  <a:lnTo>
                    <a:pt x="1492250" y="2653030"/>
                  </a:lnTo>
                  <a:lnTo>
                    <a:pt x="2653030" y="1492250"/>
                  </a:lnTo>
                  <a:close/>
                  <a:moveTo>
                    <a:pt x="2653030" y="187960"/>
                  </a:moveTo>
                  <a:lnTo>
                    <a:pt x="2653030" y="115570"/>
                  </a:lnTo>
                  <a:lnTo>
                    <a:pt x="115570" y="2653030"/>
                  </a:lnTo>
                  <a:lnTo>
                    <a:pt x="187960" y="2653030"/>
                  </a:lnTo>
                  <a:lnTo>
                    <a:pt x="2653030" y="187960"/>
                  </a:lnTo>
                  <a:close/>
                  <a:moveTo>
                    <a:pt x="2653030" y="622300"/>
                  </a:moveTo>
                  <a:lnTo>
                    <a:pt x="2653030" y="549910"/>
                  </a:lnTo>
                  <a:lnTo>
                    <a:pt x="549910" y="2653030"/>
                  </a:lnTo>
                  <a:lnTo>
                    <a:pt x="622300" y="2653030"/>
                  </a:lnTo>
                  <a:lnTo>
                    <a:pt x="2653030" y="622300"/>
                  </a:lnTo>
                  <a:close/>
                  <a:moveTo>
                    <a:pt x="2653030" y="477520"/>
                  </a:moveTo>
                  <a:lnTo>
                    <a:pt x="2653030" y="405130"/>
                  </a:lnTo>
                  <a:lnTo>
                    <a:pt x="405130" y="2653030"/>
                  </a:lnTo>
                  <a:lnTo>
                    <a:pt x="477520" y="2653030"/>
                  </a:lnTo>
                  <a:lnTo>
                    <a:pt x="2653030" y="477520"/>
                  </a:lnTo>
                  <a:close/>
                  <a:moveTo>
                    <a:pt x="2653030" y="1347470"/>
                  </a:moveTo>
                  <a:lnTo>
                    <a:pt x="2653030" y="1275080"/>
                  </a:lnTo>
                  <a:lnTo>
                    <a:pt x="1275080" y="2653030"/>
                  </a:lnTo>
                  <a:lnTo>
                    <a:pt x="1347470" y="2653030"/>
                  </a:lnTo>
                  <a:lnTo>
                    <a:pt x="2653030" y="1347470"/>
                  </a:lnTo>
                  <a:close/>
                  <a:moveTo>
                    <a:pt x="2653030" y="767080"/>
                  </a:moveTo>
                  <a:lnTo>
                    <a:pt x="2653030" y="694690"/>
                  </a:lnTo>
                  <a:lnTo>
                    <a:pt x="694690" y="2653030"/>
                  </a:lnTo>
                  <a:lnTo>
                    <a:pt x="767080" y="2653030"/>
                  </a:lnTo>
                  <a:lnTo>
                    <a:pt x="2653030" y="767080"/>
                  </a:lnTo>
                  <a:close/>
                  <a:moveTo>
                    <a:pt x="2653030" y="332740"/>
                  </a:moveTo>
                  <a:lnTo>
                    <a:pt x="2653030" y="260350"/>
                  </a:lnTo>
                  <a:lnTo>
                    <a:pt x="260350" y="2653030"/>
                  </a:lnTo>
                  <a:lnTo>
                    <a:pt x="332740" y="2653030"/>
                  </a:lnTo>
                  <a:lnTo>
                    <a:pt x="2653030" y="332740"/>
                  </a:lnTo>
                  <a:close/>
                  <a:moveTo>
                    <a:pt x="2653030" y="1202690"/>
                  </a:moveTo>
                  <a:lnTo>
                    <a:pt x="2653030" y="1130300"/>
                  </a:lnTo>
                  <a:lnTo>
                    <a:pt x="1130300" y="2653030"/>
                  </a:lnTo>
                  <a:lnTo>
                    <a:pt x="1202690" y="2653030"/>
                  </a:lnTo>
                  <a:lnTo>
                    <a:pt x="2653030" y="1202690"/>
                  </a:lnTo>
                  <a:close/>
                  <a:moveTo>
                    <a:pt x="2653030" y="913130"/>
                  </a:moveTo>
                  <a:lnTo>
                    <a:pt x="2653030" y="840740"/>
                  </a:lnTo>
                  <a:lnTo>
                    <a:pt x="840740" y="2653030"/>
                  </a:lnTo>
                  <a:lnTo>
                    <a:pt x="913130" y="2653030"/>
                  </a:lnTo>
                  <a:lnTo>
                    <a:pt x="2653030" y="913130"/>
                  </a:lnTo>
                  <a:close/>
                  <a:moveTo>
                    <a:pt x="2653030" y="1057910"/>
                  </a:moveTo>
                  <a:lnTo>
                    <a:pt x="2653030" y="985520"/>
                  </a:lnTo>
                  <a:lnTo>
                    <a:pt x="985520" y="2653030"/>
                  </a:lnTo>
                  <a:lnTo>
                    <a:pt x="1057910" y="2653030"/>
                  </a:lnTo>
                  <a:lnTo>
                    <a:pt x="2653030" y="10579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xmlns="" id="{06A69FF8-9E51-44E0-8B80-514A79EC4F2E}"/>
                </a:ext>
              </a:extLst>
            </p:cNvPr>
            <p:cNvSpPr/>
            <p:nvPr/>
          </p:nvSpPr>
          <p:spPr>
            <a:xfrm rot="18900000">
              <a:off x="9303962" y="-1456415"/>
              <a:ext cx="4286250" cy="428625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A4BEAD0E-3AD4-4752-A29D-0087B7086CBF}"/>
              </a:ext>
            </a:extLst>
          </p:cNvPr>
          <p:cNvGrpSpPr/>
          <p:nvPr/>
        </p:nvGrpSpPr>
        <p:grpSpPr>
          <a:xfrm rot="1154204">
            <a:off x="-680400" y="2618213"/>
            <a:ext cx="1391600" cy="1231874"/>
            <a:chOff x="8745886" y="-1456716"/>
            <a:chExt cx="4844326" cy="4288302"/>
          </a:xfrm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xmlns="" id="{9060DC5A-B0B4-489B-B428-3005762D2FB0}"/>
                </a:ext>
              </a:extLst>
            </p:cNvPr>
            <p:cNvSpPr/>
            <p:nvPr/>
          </p:nvSpPr>
          <p:spPr>
            <a:xfrm rot="18900000">
              <a:off x="8745886" y="-1456716"/>
              <a:ext cx="4286250" cy="4288302"/>
            </a:xfrm>
            <a:custGeom>
              <a:avLst/>
              <a:gdLst/>
              <a:ahLst/>
              <a:cxnLst/>
              <a:rect l="l" t="t" r="r" b="b"/>
              <a:pathLst>
                <a:path w="2653030" h="2654300">
                  <a:moveTo>
                    <a:pt x="0" y="1535430"/>
                  </a:moveTo>
                  <a:lnTo>
                    <a:pt x="0" y="1463040"/>
                  </a:lnTo>
                  <a:lnTo>
                    <a:pt x="1463040" y="0"/>
                  </a:lnTo>
                  <a:lnTo>
                    <a:pt x="1535430" y="0"/>
                  </a:lnTo>
                  <a:lnTo>
                    <a:pt x="0" y="1535430"/>
                  </a:lnTo>
                  <a:close/>
                  <a:moveTo>
                    <a:pt x="1681480" y="0"/>
                  </a:moveTo>
                  <a:lnTo>
                    <a:pt x="1609090" y="0"/>
                  </a:lnTo>
                  <a:lnTo>
                    <a:pt x="0" y="1607820"/>
                  </a:lnTo>
                  <a:lnTo>
                    <a:pt x="0" y="1680210"/>
                  </a:lnTo>
                  <a:lnTo>
                    <a:pt x="1681480" y="0"/>
                  </a:lnTo>
                  <a:close/>
                  <a:moveTo>
                    <a:pt x="1390650" y="0"/>
                  </a:moveTo>
                  <a:lnTo>
                    <a:pt x="1318260" y="0"/>
                  </a:lnTo>
                  <a:lnTo>
                    <a:pt x="0" y="1318260"/>
                  </a:lnTo>
                  <a:lnTo>
                    <a:pt x="0" y="1390650"/>
                  </a:lnTo>
                  <a:lnTo>
                    <a:pt x="1390650" y="0"/>
                  </a:lnTo>
                  <a:close/>
                  <a:moveTo>
                    <a:pt x="1245870" y="0"/>
                  </a:moveTo>
                  <a:lnTo>
                    <a:pt x="1173480" y="0"/>
                  </a:lnTo>
                  <a:lnTo>
                    <a:pt x="0" y="1173480"/>
                  </a:lnTo>
                  <a:lnTo>
                    <a:pt x="0" y="1245870"/>
                  </a:lnTo>
                  <a:lnTo>
                    <a:pt x="1245870" y="0"/>
                  </a:lnTo>
                  <a:close/>
                  <a:moveTo>
                    <a:pt x="1826260" y="0"/>
                  </a:moveTo>
                  <a:lnTo>
                    <a:pt x="1753870" y="0"/>
                  </a:lnTo>
                  <a:lnTo>
                    <a:pt x="0" y="1753870"/>
                  </a:lnTo>
                  <a:lnTo>
                    <a:pt x="0" y="1826260"/>
                  </a:lnTo>
                  <a:lnTo>
                    <a:pt x="1826260" y="0"/>
                  </a:lnTo>
                  <a:close/>
                  <a:moveTo>
                    <a:pt x="2260600" y="0"/>
                  </a:moveTo>
                  <a:lnTo>
                    <a:pt x="2188210" y="0"/>
                  </a:lnTo>
                  <a:lnTo>
                    <a:pt x="0" y="2188210"/>
                  </a:lnTo>
                  <a:lnTo>
                    <a:pt x="0" y="2260600"/>
                  </a:lnTo>
                  <a:lnTo>
                    <a:pt x="2260600" y="0"/>
                  </a:lnTo>
                  <a:close/>
                  <a:moveTo>
                    <a:pt x="2551430" y="0"/>
                  </a:moveTo>
                  <a:lnTo>
                    <a:pt x="2479040" y="0"/>
                  </a:lnTo>
                  <a:lnTo>
                    <a:pt x="0" y="2479040"/>
                  </a:lnTo>
                  <a:lnTo>
                    <a:pt x="0" y="2551430"/>
                  </a:lnTo>
                  <a:lnTo>
                    <a:pt x="2551430" y="0"/>
                  </a:lnTo>
                  <a:close/>
                  <a:moveTo>
                    <a:pt x="2405380" y="0"/>
                  </a:moveTo>
                  <a:lnTo>
                    <a:pt x="2332990" y="0"/>
                  </a:lnTo>
                  <a:lnTo>
                    <a:pt x="0" y="2332990"/>
                  </a:lnTo>
                  <a:lnTo>
                    <a:pt x="0" y="2405380"/>
                  </a:lnTo>
                  <a:lnTo>
                    <a:pt x="2405380" y="0"/>
                  </a:lnTo>
                  <a:close/>
                  <a:moveTo>
                    <a:pt x="2115820" y="0"/>
                  </a:moveTo>
                  <a:lnTo>
                    <a:pt x="2043430" y="0"/>
                  </a:lnTo>
                  <a:lnTo>
                    <a:pt x="0" y="2043430"/>
                  </a:lnTo>
                  <a:lnTo>
                    <a:pt x="0" y="2115820"/>
                  </a:lnTo>
                  <a:lnTo>
                    <a:pt x="2115820" y="0"/>
                  </a:lnTo>
                  <a:close/>
                  <a:moveTo>
                    <a:pt x="375920" y="0"/>
                  </a:moveTo>
                  <a:lnTo>
                    <a:pt x="303530" y="0"/>
                  </a:lnTo>
                  <a:lnTo>
                    <a:pt x="0" y="303530"/>
                  </a:lnTo>
                  <a:lnTo>
                    <a:pt x="0" y="375920"/>
                  </a:lnTo>
                  <a:lnTo>
                    <a:pt x="375920" y="0"/>
                  </a:lnTo>
                  <a:close/>
                  <a:moveTo>
                    <a:pt x="1101090" y="0"/>
                  </a:moveTo>
                  <a:lnTo>
                    <a:pt x="1028700" y="0"/>
                  </a:lnTo>
                  <a:lnTo>
                    <a:pt x="0" y="1028700"/>
                  </a:lnTo>
                  <a:lnTo>
                    <a:pt x="0" y="1101090"/>
                  </a:lnTo>
                  <a:lnTo>
                    <a:pt x="1101090" y="0"/>
                  </a:lnTo>
                  <a:close/>
                  <a:moveTo>
                    <a:pt x="2653030" y="0"/>
                  </a:moveTo>
                  <a:lnTo>
                    <a:pt x="2623820" y="0"/>
                  </a:lnTo>
                  <a:lnTo>
                    <a:pt x="0" y="2623820"/>
                  </a:lnTo>
                  <a:lnTo>
                    <a:pt x="0" y="2653030"/>
                  </a:lnTo>
                  <a:lnTo>
                    <a:pt x="43180" y="2653030"/>
                  </a:lnTo>
                  <a:lnTo>
                    <a:pt x="2653030" y="43180"/>
                  </a:lnTo>
                  <a:lnTo>
                    <a:pt x="2653030" y="0"/>
                  </a:lnTo>
                  <a:close/>
                  <a:moveTo>
                    <a:pt x="520700" y="0"/>
                  </a:moveTo>
                  <a:lnTo>
                    <a:pt x="448310" y="0"/>
                  </a:lnTo>
                  <a:lnTo>
                    <a:pt x="0" y="448310"/>
                  </a:lnTo>
                  <a:lnTo>
                    <a:pt x="0" y="520700"/>
                  </a:lnTo>
                  <a:lnTo>
                    <a:pt x="520700" y="0"/>
                  </a:lnTo>
                  <a:close/>
                  <a:moveTo>
                    <a:pt x="85090" y="0"/>
                  </a:moveTo>
                  <a:lnTo>
                    <a:pt x="12700" y="0"/>
                  </a:lnTo>
                  <a:lnTo>
                    <a:pt x="0" y="12700"/>
                  </a:lnTo>
                  <a:lnTo>
                    <a:pt x="0" y="85090"/>
                  </a:lnTo>
                  <a:lnTo>
                    <a:pt x="85090" y="0"/>
                  </a:lnTo>
                  <a:close/>
                  <a:moveTo>
                    <a:pt x="231140" y="0"/>
                  </a:moveTo>
                  <a:lnTo>
                    <a:pt x="158750" y="0"/>
                  </a:lnTo>
                  <a:lnTo>
                    <a:pt x="0" y="157480"/>
                  </a:lnTo>
                  <a:lnTo>
                    <a:pt x="0" y="229870"/>
                  </a:lnTo>
                  <a:lnTo>
                    <a:pt x="231140" y="0"/>
                  </a:lnTo>
                  <a:close/>
                  <a:moveTo>
                    <a:pt x="0" y="956310"/>
                  </a:moveTo>
                  <a:lnTo>
                    <a:pt x="956310" y="0"/>
                  </a:lnTo>
                  <a:lnTo>
                    <a:pt x="883920" y="0"/>
                  </a:lnTo>
                  <a:lnTo>
                    <a:pt x="0" y="882650"/>
                  </a:lnTo>
                  <a:lnTo>
                    <a:pt x="0" y="956310"/>
                  </a:lnTo>
                  <a:close/>
                  <a:moveTo>
                    <a:pt x="665480" y="0"/>
                  </a:moveTo>
                  <a:lnTo>
                    <a:pt x="593090" y="0"/>
                  </a:lnTo>
                  <a:lnTo>
                    <a:pt x="0" y="593090"/>
                  </a:lnTo>
                  <a:lnTo>
                    <a:pt x="0" y="665480"/>
                  </a:lnTo>
                  <a:lnTo>
                    <a:pt x="665480" y="0"/>
                  </a:lnTo>
                  <a:close/>
                  <a:moveTo>
                    <a:pt x="810260" y="0"/>
                  </a:moveTo>
                  <a:lnTo>
                    <a:pt x="737870" y="0"/>
                  </a:lnTo>
                  <a:lnTo>
                    <a:pt x="0" y="737870"/>
                  </a:lnTo>
                  <a:lnTo>
                    <a:pt x="0" y="810260"/>
                  </a:lnTo>
                  <a:lnTo>
                    <a:pt x="810260" y="0"/>
                  </a:lnTo>
                  <a:close/>
                  <a:moveTo>
                    <a:pt x="1971040" y="0"/>
                  </a:moveTo>
                  <a:lnTo>
                    <a:pt x="1898650" y="0"/>
                  </a:lnTo>
                  <a:lnTo>
                    <a:pt x="0" y="1898650"/>
                  </a:lnTo>
                  <a:lnTo>
                    <a:pt x="0" y="1971040"/>
                  </a:lnTo>
                  <a:lnTo>
                    <a:pt x="1971040" y="0"/>
                  </a:lnTo>
                  <a:close/>
                  <a:moveTo>
                    <a:pt x="2653030" y="1783080"/>
                  </a:moveTo>
                  <a:lnTo>
                    <a:pt x="2653030" y="1710690"/>
                  </a:lnTo>
                  <a:lnTo>
                    <a:pt x="1710690" y="2653030"/>
                  </a:lnTo>
                  <a:lnTo>
                    <a:pt x="1783080" y="2653030"/>
                  </a:lnTo>
                  <a:lnTo>
                    <a:pt x="2653030" y="1783080"/>
                  </a:lnTo>
                  <a:close/>
                  <a:moveTo>
                    <a:pt x="2653030" y="1927860"/>
                  </a:moveTo>
                  <a:lnTo>
                    <a:pt x="2653030" y="1855470"/>
                  </a:lnTo>
                  <a:lnTo>
                    <a:pt x="1855470" y="2653030"/>
                  </a:lnTo>
                  <a:lnTo>
                    <a:pt x="1927860" y="2653030"/>
                  </a:lnTo>
                  <a:lnTo>
                    <a:pt x="2653030" y="1927860"/>
                  </a:lnTo>
                  <a:close/>
                  <a:moveTo>
                    <a:pt x="2653030" y="2072640"/>
                  </a:moveTo>
                  <a:lnTo>
                    <a:pt x="2653030" y="2000250"/>
                  </a:lnTo>
                  <a:lnTo>
                    <a:pt x="2000250" y="2653030"/>
                  </a:lnTo>
                  <a:lnTo>
                    <a:pt x="2072640" y="2653030"/>
                  </a:lnTo>
                  <a:lnTo>
                    <a:pt x="2653030" y="2072640"/>
                  </a:lnTo>
                  <a:close/>
                  <a:moveTo>
                    <a:pt x="2653030" y="1638300"/>
                  </a:moveTo>
                  <a:lnTo>
                    <a:pt x="2653030" y="1565910"/>
                  </a:lnTo>
                  <a:lnTo>
                    <a:pt x="1564640" y="2654300"/>
                  </a:lnTo>
                  <a:lnTo>
                    <a:pt x="1637030" y="2654300"/>
                  </a:lnTo>
                  <a:lnTo>
                    <a:pt x="2653030" y="1638300"/>
                  </a:lnTo>
                  <a:close/>
                  <a:moveTo>
                    <a:pt x="2217420" y="2653030"/>
                  </a:moveTo>
                  <a:lnTo>
                    <a:pt x="2653030" y="2217420"/>
                  </a:lnTo>
                  <a:lnTo>
                    <a:pt x="2653030" y="2145030"/>
                  </a:lnTo>
                  <a:lnTo>
                    <a:pt x="2145030" y="2653030"/>
                  </a:lnTo>
                  <a:lnTo>
                    <a:pt x="2217420" y="2653030"/>
                  </a:lnTo>
                  <a:close/>
                  <a:moveTo>
                    <a:pt x="2653030" y="2580640"/>
                  </a:moveTo>
                  <a:lnTo>
                    <a:pt x="2580640" y="2653030"/>
                  </a:lnTo>
                  <a:lnTo>
                    <a:pt x="2653030" y="2653030"/>
                  </a:lnTo>
                  <a:lnTo>
                    <a:pt x="2653030" y="2580640"/>
                  </a:lnTo>
                  <a:close/>
                  <a:moveTo>
                    <a:pt x="2653030" y="2508250"/>
                  </a:moveTo>
                  <a:lnTo>
                    <a:pt x="2653030" y="2435860"/>
                  </a:lnTo>
                  <a:lnTo>
                    <a:pt x="2435860" y="2653030"/>
                  </a:lnTo>
                  <a:lnTo>
                    <a:pt x="2508250" y="2653030"/>
                  </a:lnTo>
                  <a:lnTo>
                    <a:pt x="2653030" y="2508250"/>
                  </a:lnTo>
                  <a:close/>
                  <a:moveTo>
                    <a:pt x="2653030" y="2363470"/>
                  </a:moveTo>
                  <a:lnTo>
                    <a:pt x="2653030" y="2291080"/>
                  </a:lnTo>
                  <a:lnTo>
                    <a:pt x="2291080" y="2653030"/>
                  </a:lnTo>
                  <a:lnTo>
                    <a:pt x="2363470" y="2653030"/>
                  </a:lnTo>
                  <a:lnTo>
                    <a:pt x="2653030" y="2363470"/>
                  </a:lnTo>
                  <a:close/>
                  <a:moveTo>
                    <a:pt x="2653030" y="1492250"/>
                  </a:moveTo>
                  <a:lnTo>
                    <a:pt x="2653030" y="1419860"/>
                  </a:lnTo>
                  <a:lnTo>
                    <a:pt x="1419860" y="2653030"/>
                  </a:lnTo>
                  <a:lnTo>
                    <a:pt x="1492250" y="2653030"/>
                  </a:lnTo>
                  <a:lnTo>
                    <a:pt x="2653030" y="1492250"/>
                  </a:lnTo>
                  <a:close/>
                  <a:moveTo>
                    <a:pt x="2653030" y="187960"/>
                  </a:moveTo>
                  <a:lnTo>
                    <a:pt x="2653030" y="115570"/>
                  </a:lnTo>
                  <a:lnTo>
                    <a:pt x="115570" y="2653030"/>
                  </a:lnTo>
                  <a:lnTo>
                    <a:pt x="187960" y="2653030"/>
                  </a:lnTo>
                  <a:lnTo>
                    <a:pt x="2653030" y="187960"/>
                  </a:lnTo>
                  <a:close/>
                  <a:moveTo>
                    <a:pt x="2653030" y="622300"/>
                  </a:moveTo>
                  <a:lnTo>
                    <a:pt x="2653030" y="549910"/>
                  </a:lnTo>
                  <a:lnTo>
                    <a:pt x="549910" y="2653030"/>
                  </a:lnTo>
                  <a:lnTo>
                    <a:pt x="622300" y="2653030"/>
                  </a:lnTo>
                  <a:lnTo>
                    <a:pt x="2653030" y="622300"/>
                  </a:lnTo>
                  <a:close/>
                  <a:moveTo>
                    <a:pt x="2653030" y="477520"/>
                  </a:moveTo>
                  <a:lnTo>
                    <a:pt x="2653030" y="405130"/>
                  </a:lnTo>
                  <a:lnTo>
                    <a:pt x="405130" y="2653030"/>
                  </a:lnTo>
                  <a:lnTo>
                    <a:pt x="477520" y="2653030"/>
                  </a:lnTo>
                  <a:lnTo>
                    <a:pt x="2653030" y="477520"/>
                  </a:lnTo>
                  <a:close/>
                  <a:moveTo>
                    <a:pt x="2653030" y="1347470"/>
                  </a:moveTo>
                  <a:lnTo>
                    <a:pt x="2653030" y="1275080"/>
                  </a:lnTo>
                  <a:lnTo>
                    <a:pt x="1275080" y="2653030"/>
                  </a:lnTo>
                  <a:lnTo>
                    <a:pt x="1347470" y="2653030"/>
                  </a:lnTo>
                  <a:lnTo>
                    <a:pt x="2653030" y="1347470"/>
                  </a:lnTo>
                  <a:close/>
                  <a:moveTo>
                    <a:pt x="2653030" y="767080"/>
                  </a:moveTo>
                  <a:lnTo>
                    <a:pt x="2653030" y="694690"/>
                  </a:lnTo>
                  <a:lnTo>
                    <a:pt x="694690" y="2653030"/>
                  </a:lnTo>
                  <a:lnTo>
                    <a:pt x="767080" y="2653030"/>
                  </a:lnTo>
                  <a:lnTo>
                    <a:pt x="2653030" y="767080"/>
                  </a:lnTo>
                  <a:close/>
                  <a:moveTo>
                    <a:pt x="2653030" y="332740"/>
                  </a:moveTo>
                  <a:lnTo>
                    <a:pt x="2653030" y="260350"/>
                  </a:lnTo>
                  <a:lnTo>
                    <a:pt x="260350" y="2653030"/>
                  </a:lnTo>
                  <a:lnTo>
                    <a:pt x="332740" y="2653030"/>
                  </a:lnTo>
                  <a:lnTo>
                    <a:pt x="2653030" y="332740"/>
                  </a:lnTo>
                  <a:close/>
                  <a:moveTo>
                    <a:pt x="2653030" y="1202690"/>
                  </a:moveTo>
                  <a:lnTo>
                    <a:pt x="2653030" y="1130300"/>
                  </a:lnTo>
                  <a:lnTo>
                    <a:pt x="1130300" y="2653030"/>
                  </a:lnTo>
                  <a:lnTo>
                    <a:pt x="1202690" y="2653030"/>
                  </a:lnTo>
                  <a:lnTo>
                    <a:pt x="2653030" y="1202690"/>
                  </a:lnTo>
                  <a:close/>
                  <a:moveTo>
                    <a:pt x="2653030" y="913130"/>
                  </a:moveTo>
                  <a:lnTo>
                    <a:pt x="2653030" y="840740"/>
                  </a:lnTo>
                  <a:lnTo>
                    <a:pt x="840740" y="2653030"/>
                  </a:lnTo>
                  <a:lnTo>
                    <a:pt x="913130" y="2653030"/>
                  </a:lnTo>
                  <a:lnTo>
                    <a:pt x="2653030" y="913130"/>
                  </a:lnTo>
                  <a:close/>
                  <a:moveTo>
                    <a:pt x="2653030" y="1057910"/>
                  </a:moveTo>
                  <a:lnTo>
                    <a:pt x="2653030" y="985520"/>
                  </a:lnTo>
                  <a:lnTo>
                    <a:pt x="985520" y="2653030"/>
                  </a:lnTo>
                  <a:lnTo>
                    <a:pt x="1057910" y="2653030"/>
                  </a:lnTo>
                  <a:lnTo>
                    <a:pt x="2653030" y="10579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xmlns="" id="{FD060666-A6B4-4C8E-A2C7-46D5D97DAB81}"/>
                </a:ext>
              </a:extLst>
            </p:cNvPr>
            <p:cNvSpPr/>
            <p:nvPr/>
          </p:nvSpPr>
          <p:spPr>
            <a:xfrm rot="18900000">
              <a:off x="9303962" y="-1456415"/>
              <a:ext cx="4286250" cy="428625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355414F-16EF-4479-9557-31DDCEE4517E}"/>
              </a:ext>
            </a:extLst>
          </p:cNvPr>
          <p:cNvSpPr/>
          <p:nvPr/>
        </p:nvSpPr>
        <p:spPr>
          <a:xfrm>
            <a:off x="5014611" y="1939426"/>
            <a:ext cx="1912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you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448F2DC5-6FCD-43E1-BA6E-B87E1578F9C8}"/>
              </a:ext>
            </a:extLst>
          </p:cNvPr>
          <p:cNvSpPr txBox="1">
            <a:spLocks/>
          </p:cNvSpPr>
          <p:nvPr/>
        </p:nvSpPr>
        <p:spPr>
          <a:xfrm>
            <a:off x="1876544" y="4284527"/>
            <a:ext cx="8438911" cy="12003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Try to Cover The points Relevant to 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Company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Values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Company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Culture,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Company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Mission</a:t>
            </a:r>
          </a:p>
        </p:txBody>
      </p:sp>
    </p:spTree>
    <p:extLst>
      <p:ext uri="{BB962C8B-B14F-4D97-AF65-F5344CB8AC3E}">
        <p14:creationId xmlns:p14="http://schemas.microsoft.com/office/powerpoint/2010/main" val="173089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7FD7572-2CA1-4313-BB30-BF0407EBBB7D}"/>
              </a:ext>
            </a:extLst>
          </p:cNvPr>
          <p:cNvSpPr/>
          <p:nvPr/>
        </p:nvSpPr>
        <p:spPr>
          <a:xfrm>
            <a:off x="0" y="0"/>
            <a:ext cx="4145872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xmlns="" id="{2980E5DE-9FA3-49AB-BFD7-7FD93B9B8AC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9" r="17789"/>
          <a:stretch/>
        </p:blipFill>
        <p:spPr/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xmlns="" id="{B227006B-40D0-46EE-9307-A64E454ACB5C}"/>
              </a:ext>
            </a:extLst>
          </p:cNvPr>
          <p:cNvSpPr/>
          <p:nvPr/>
        </p:nvSpPr>
        <p:spPr>
          <a:xfrm>
            <a:off x="6759465" y="1367545"/>
            <a:ext cx="701527" cy="70152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D997E1DF-3AB5-42F7-B2C7-FE6162682C0F}"/>
              </a:ext>
            </a:extLst>
          </p:cNvPr>
          <p:cNvSpPr/>
          <p:nvPr/>
        </p:nvSpPr>
        <p:spPr>
          <a:xfrm>
            <a:off x="6221535" y="3166606"/>
            <a:ext cx="701527" cy="70152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CEA7C777-6E28-478C-8DC5-9F8DCDA70CF0}"/>
              </a:ext>
            </a:extLst>
          </p:cNvPr>
          <p:cNvSpPr/>
          <p:nvPr/>
        </p:nvSpPr>
        <p:spPr>
          <a:xfrm>
            <a:off x="5649622" y="5028789"/>
            <a:ext cx="701527" cy="70152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1D68B2D-B016-495C-BF6E-B2B8E04094B3}"/>
              </a:ext>
            </a:extLst>
          </p:cNvPr>
          <p:cNvSpPr txBox="1"/>
          <p:nvPr/>
        </p:nvSpPr>
        <p:spPr>
          <a:xfrm>
            <a:off x="-153670" y="659659"/>
            <a:ext cx="3837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PROPOSAL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xmlns="" id="{9C265404-5E68-4542-BC0D-DCE88177DBFD}"/>
              </a:ext>
            </a:extLst>
          </p:cNvPr>
          <p:cNvSpPr txBox="1">
            <a:spLocks/>
          </p:cNvSpPr>
          <p:nvPr/>
        </p:nvSpPr>
        <p:spPr>
          <a:xfrm>
            <a:off x="7558068" y="1697512"/>
            <a:ext cx="4316432" cy="41601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Capture Answer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xmlns="" id="{15D1F874-D697-4E59-B309-266813FB3F95}"/>
              </a:ext>
            </a:extLst>
          </p:cNvPr>
          <p:cNvSpPr txBox="1">
            <a:spLocks/>
          </p:cNvSpPr>
          <p:nvPr/>
        </p:nvSpPr>
        <p:spPr>
          <a:xfrm>
            <a:off x="7558068" y="1214192"/>
            <a:ext cx="4316432" cy="49699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Are you okay with Rotational Shift?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A7FA24AE-9B27-40D6-AB74-ACBCB9B0DB6A}"/>
              </a:ext>
            </a:extLst>
          </p:cNvPr>
          <p:cNvSpPr txBox="1">
            <a:spLocks/>
          </p:cNvSpPr>
          <p:nvPr/>
        </p:nvSpPr>
        <p:spPr>
          <a:xfrm>
            <a:off x="7050068" y="3487417"/>
            <a:ext cx="4316432" cy="42236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Capture Answer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xmlns="" id="{A66062BD-0C6C-4976-B828-608D3AE9B5DB}"/>
              </a:ext>
            </a:extLst>
          </p:cNvPr>
          <p:cNvSpPr txBox="1">
            <a:spLocks/>
          </p:cNvSpPr>
          <p:nvPr/>
        </p:nvSpPr>
        <p:spPr>
          <a:xfrm>
            <a:off x="7050068" y="3004097"/>
            <a:ext cx="4947622" cy="5539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Will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you work under bond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of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2 years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? 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xmlns="" id="{A162F9EF-E5AA-47C8-84EC-13B91736F94D}"/>
              </a:ext>
            </a:extLst>
          </p:cNvPr>
          <p:cNvSpPr txBox="1">
            <a:spLocks/>
          </p:cNvSpPr>
          <p:nvPr/>
        </p:nvSpPr>
        <p:spPr>
          <a:xfrm>
            <a:off x="6561336" y="5541059"/>
            <a:ext cx="4316432" cy="41601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Capture Answer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xmlns="" id="{0140F0DA-EF98-4633-A4C3-0AC4C6D38FE7}"/>
              </a:ext>
            </a:extLst>
          </p:cNvPr>
          <p:cNvSpPr txBox="1">
            <a:spLocks/>
          </p:cNvSpPr>
          <p:nvPr/>
        </p:nvSpPr>
        <p:spPr>
          <a:xfrm>
            <a:off x="6418878" y="5028789"/>
            <a:ext cx="5578812" cy="10156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What attracted you to this contract role?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Graphic 6" descr="Presentation with bar chart">
            <a:extLst>
              <a:ext uri="{FF2B5EF4-FFF2-40B4-BE49-F238E27FC236}">
                <a16:creationId xmlns:a16="http://schemas.microsoft.com/office/drawing/2014/main" xmlns="" id="{19D95332-AF9F-4094-8537-4EE11B44FC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881628" y="1512840"/>
            <a:ext cx="457200" cy="457200"/>
          </a:xfrm>
          <a:prstGeom prst="rect">
            <a:avLst/>
          </a:prstGeom>
        </p:spPr>
      </p:pic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xmlns="" id="{AA20777D-1BF7-4B89-81FA-0B45F4B19A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343698" y="3302568"/>
            <a:ext cx="457200" cy="457200"/>
          </a:xfrm>
          <a:prstGeom prst="rect">
            <a:avLst/>
          </a:prstGeom>
        </p:spPr>
      </p:pic>
      <p:pic>
        <p:nvPicPr>
          <p:cNvPr id="11" name="Graphic 10" descr="Handshake">
            <a:extLst>
              <a:ext uri="{FF2B5EF4-FFF2-40B4-BE49-F238E27FC236}">
                <a16:creationId xmlns:a16="http://schemas.microsoft.com/office/drawing/2014/main" xmlns="" id="{129F2F42-0D09-4EBA-A69D-3559C890F26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771785" y="5160722"/>
            <a:ext cx="457200" cy="4572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A840481A-4EE8-47CB-B407-CE3EAB064AC4}"/>
              </a:ext>
            </a:extLst>
          </p:cNvPr>
          <p:cNvGrpSpPr/>
          <p:nvPr/>
        </p:nvGrpSpPr>
        <p:grpSpPr>
          <a:xfrm rot="1154204">
            <a:off x="-916201" y="4242879"/>
            <a:ext cx="2073702" cy="1835685"/>
            <a:chOff x="8745886" y="-1456716"/>
            <a:chExt cx="4844326" cy="4288302"/>
          </a:xfrm>
        </p:grpSpPr>
        <p:sp>
          <p:nvSpPr>
            <p:cNvPr id="44" name="Freeform 4">
              <a:extLst>
                <a:ext uri="{FF2B5EF4-FFF2-40B4-BE49-F238E27FC236}">
                  <a16:creationId xmlns:a16="http://schemas.microsoft.com/office/drawing/2014/main" xmlns="" id="{737D7A1D-1839-4DC3-A675-AB781DEC7116}"/>
                </a:ext>
              </a:extLst>
            </p:cNvPr>
            <p:cNvSpPr/>
            <p:nvPr/>
          </p:nvSpPr>
          <p:spPr>
            <a:xfrm rot="18900000">
              <a:off x="8745886" y="-1456716"/>
              <a:ext cx="4286250" cy="4288302"/>
            </a:xfrm>
            <a:custGeom>
              <a:avLst/>
              <a:gdLst/>
              <a:ahLst/>
              <a:cxnLst/>
              <a:rect l="l" t="t" r="r" b="b"/>
              <a:pathLst>
                <a:path w="2653030" h="2654300">
                  <a:moveTo>
                    <a:pt x="0" y="1535430"/>
                  </a:moveTo>
                  <a:lnTo>
                    <a:pt x="0" y="1463040"/>
                  </a:lnTo>
                  <a:lnTo>
                    <a:pt x="1463040" y="0"/>
                  </a:lnTo>
                  <a:lnTo>
                    <a:pt x="1535430" y="0"/>
                  </a:lnTo>
                  <a:lnTo>
                    <a:pt x="0" y="1535430"/>
                  </a:lnTo>
                  <a:close/>
                  <a:moveTo>
                    <a:pt x="1681480" y="0"/>
                  </a:moveTo>
                  <a:lnTo>
                    <a:pt x="1609090" y="0"/>
                  </a:lnTo>
                  <a:lnTo>
                    <a:pt x="0" y="1607820"/>
                  </a:lnTo>
                  <a:lnTo>
                    <a:pt x="0" y="1680210"/>
                  </a:lnTo>
                  <a:lnTo>
                    <a:pt x="1681480" y="0"/>
                  </a:lnTo>
                  <a:close/>
                  <a:moveTo>
                    <a:pt x="1390650" y="0"/>
                  </a:moveTo>
                  <a:lnTo>
                    <a:pt x="1318260" y="0"/>
                  </a:lnTo>
                  <a:lnTo>
                    <a:pt x="0" y="1318260"/>
                  </a:lnTo>
                  <a:lnTo>
                    <a:pt x="0" y="1390650"/>
                  </a:lnTo>
                  <a:lnTo>
                    <a:pt x="1390650" y="0"/>
                  </a:lnTo>
                  <a:close/>
                  <a:moveTo>
                    <a:pt x="1245870" y="0"/>
                  </a:moveTo>
                  <a:lnTo>
                    <a:pt x="1173480" y="0"/>
                  </a:lnTo>
                  <a:lnTo>
                    <a:pt x="0" y="1173480"/>
                  </a:lnTo>
                  <a:lnTo>
                    <a:pt x="0" y="1245870"/>
                  </a:lnTo>
                  <a:lnTo>
                    <a:pt x="1245870" y="0"/>
                  </a:lnTo>
                  <a:close/>
                  <a:moveTo>
                    <a:pt x="1826260" y="0"/>
                  </a:moveTo>
                  <a:lnTo>
                    <a:pt x="1753870" y="0"/>
                  </a:lnTo>
                  <a:lnTo>
                    <a:pt x="0" y="1753870"/>
                  </a:lnTo>
                  <a:lnTo>
                    <a:pt x="0" y="1826260"/>
                  </a:lnTo>
                  <a:lnTo>
                    <a:pt x="1826260" y="0"/>
                  </a:lnTo>
                  <a:close/>
                  <a:moveTo>
                    <a:pt x="2260600" y="0"/>
                  </a:moveTo>
                  <a:lnTo>
                    <a:pt x="2188210" y="0"/>
                  </a:lnTo>
                  <a:lnTo>
                    <a:pt x="0" y="2188210"/>
                  </a:lnTo>
                  <a:lnTo>
                    <a:pt x="0" y="2260600"/>
                  </a:lnTo>
                  <a:lnTo>
                    <a:pt x="2260600" y="0"/>
                  </a:lnTo>
                  <a:close/>
                  <a:moveTo>
                    <a:pt x="2551430" y="0"/>
                  </a:moveTo>
                  <a:lnTo>
                    <a:pt x="2479040" y="0"/>
                  </a:lnTo>
                  <a:lnTo>
                    <a:pt x="0" y="2479040"/>
                  </a:lnTo>
                  <a:lnTo>
                    <a:pt x="0" y="2551430"/>
                  </a:lnTo>
                  <a:lnTo>
                    <a:pt x="2551430" y="0"/>
                  </a:lnTo>
                  <a:close/>
                  <a:moveTo>
                    <a:pt x="2405380" y="0"/>
                  </a:moveTo>
                  <a:lnTo>
                    <a:pt x="2332990" y="0"/>
                  </a:lnTo>
                  <a:lnTo>
                    <a:pt x="0" y="2332990"/>
                  </a:lnTo>
                  <a:lnTo>
                    <a:pt x="0" y="2405380"/>
                  </a:lnTo>
                  <a:lnTo>
                    <a:pt x="2405380" y="0"/>
                  </a:lnTo>
                  <a:close/>
                  <a:moveTo>
                    <a:pt x="2115820" y="0"/>
                  </a:moveTo>
                  <a:lnTo>
                    <a:pt x="2043430" y="0"/>
                  </a:lnTo>
                  <a:lnTo>
                    <a:pt x="0" y="2043430"/>
                  </a:lnTo>
                  <a:lnTo>
                    <a:pt x="0" y="2115820"/>
                  </a:lnTo>
                  <a:lnTo>
                    <a:pt x="2115820" y="0"/>
                  </a:lnTo>
                  <a:close/>
                  <a:moveTo>
                    <a:pt x="375920" y="0"/>
                  </a:moveTo>
                  <a:lnTo>
                    <a:pt x="303530" y="0"/>
                  </a:lnTo>
                  <a:lnTo>
                    <a:pt x="0" y="303530"/>
                  </a:lnTo>
                  <a:lnTo>
                    <a:pt x="0" y="375920"/>
                  </a:lnTo>
                  <a:lnTo>
                    <a:pt x="375920" y="0"/>
                  </a:lnTo>
                  <a:close/>
                  <a:moveTo>
                    <a:pt x="1101090" y="0"/>
                  </a:moveTo>
                  <a:lnTo>
                    <a:pt x="1028700" y="0"/>
                  </a:lnTo>
                  <a:lnTo>
                    <a:pt x="0" y="1028700"/>
                  </a:lnTo>
                  <a:lnTo>
                    <a:pt x="0" y="1101090"/>
                  </a:lnTo>
                  <a:lnTo>
                    <a:pt x="1101090" y="0"/>
                  </a:lnTo>
                  <a:close/>
                  <a:moveTo>
                    <a:pt x="2653030" y="0"/>
                  </a:moveTo>
                  <a:lnTo>
                    <a:pt x="2623820" y="0"/>
                  </a:lnTo>
                  <a:lnTo>
                    <a:pt x="0" y="2623820"/>
                  </a:lnTo>
                  <a:lnTo>
                    <a:pt x="0" y="2653030"/>
                  </a:lnTo>
                  <a:lnTo>
                    <a:pt x="43180" y="2653030"/>
                  </a:lnTo>
                  <a:lnTo>
                    <a:pt x="2653030" y="43180"/>
                  </a:lnTo>
                  <a:lnTo>
                    <a:pt x="2653030" y="0"/>
                  </a:lnTo>
                  <a:close/>
                  <a:moveTo>
                    <a:pt x="520700" y="0"/>
                  </a:moveTo>
                  <a:lnTo>
                    <a:pt x="448310" y="0"/>
                  </a:lnTo>
                  <a:lnTo>
                    <a:pt x="0" y="448310"/>
                  </a:lnTo>
                  <a:lnTo>
                    <a:pt x="0" y="520700"/>
                  </a:lnTo>
                  <a:lnTo>
                    <a:pt x="520700" y="0"/>
                  </a:lnTo>
                  <a:close/>
                  <a:moveTo>
                    <a:pt x="85090" y="0"/>
                  </a:moveTo>
                  <a:lnTo>
                    <a:pt x="12700" y="0"/>
                  </a:lnTo>
                  <a:lnTo>
                    <a:pt x="0" y="12700"/>
                  </a:lnTo>
                  <a:lnTo>
                    <a:pt x="0" y="85090"/>
                  </a:lnTo>
                  <a:lnTo>
                    <a:pt x="85090" y="0"/>
                  </a:lnTo>
                  <a:close/>
                  <a:moveTo>
                    <a:pt x="231140" y="0"/>
                  </a:moveTo>
                  <a:lnTo>
                    <a:pt x="158750" y="0"/>
                  </a:lnTo>
                  <a:lnTo>
                    <a:pt x="0" y="157480"/>
                  </a:lnTo>
                  <a:lnTo>
                    <a:pt x="0" y="229870"/>
                  </a:lnTo>
                  <a:lnTo>
                    <a:pt x="231140" y="0"/>
                  </a:lnTo>
                  <a:close/>
                  <a:moveTo>
                    <a:pt x="0" y="956310"/>
                  </a:moveTo>
                  <a:lnTo>
                    <a:pt x="956310" y="0"/>
                  </a:lnTo>
                  <a:lnTo>
                    <a:pt x="883920" y="0"/>
                  </a:lnTo>
                  <a:lnTo>
                    <a:pt x="0" y="882650"/>
                  </a:lnTo>
                  <a:lnTo>
                    <a:pt x="0" y="956310"/>
                  </a:lnTo>
                  <a:close/>
                  <a:moveTo>
                    <a:pt x="665480" y="0"/>
                  </a:moveTo>
                  <a:lnTo>
                    <a:pt x="593090" y="0"/>
                  </a:lnTo>
                  <a:lnTo>
                    <a:pt x="0" y="593090"/>
                  </a:lnTo>
                  <a:lnTo>
                    <a:pt x="0" y="665480"/>
                  </a:lnTo>
                  <a:lnTo>
                    <a:pt x="665480" y="0"/>
                  </a:lnTo>
                  <a:close/>
                  <a:moveTo>
                    <a:pt x="810260" y="0"/>
                  </a:moveTo>
                  <a:lnTo>
                    <a:pt x="737870" y="0"/>
                  </a:lnTo>
                  <a:lnTo>
                    <a:pt x="0" y="737870"/>
                  </a:lnTo>
                  <a:lnTo>
                    <a:pt x="0" y="810260"/>
                  </a:lnTo>
                  <a:lnTo>
                    <a:pt x="810260" y="0"/>
                  </a:lnTo>
                  <a:close/>
                  <a:moveTo>
                    <a:pt x="1971040" y="0"/>
                  </a:moveTo>
                  <a:lnTo>
                    <a:pt x="1898650" y="0"/>
                  </a:lnTo>
                  <a:lnTo>
                    <a:pt x="0" y="1898650"/>
                  </a:lnTo>
                  <a:lnTo>
                    <a:pt x="0" y="1971040"/>
                  </a:lnTo>
                  <a:lnTo>
                    <a:pt x="1971040" y="0"/>
                  </a:lnTo>
                  <a:close/>
                  <a:moveTo>
                    <a:pt x="2653030" y="1783080"/>
                  </a:moveTo>
                  <a:lnTo>
                    <a:pt x="2653030" y="1710690"/>
                  </a:lnTo>
                  <a:lnTo>
                    <a:pt x="1710690" y="2653030"/>
                  </a:lnTo>
                  <a:lnTo>
                    <a:pt x="1783080" y="2653030"/>
                  </a:lnTo>
                  <a:lnTo>
                    <a:pt x="2653030" y="1783080"/>
                  </a:lnTo>
                  <a:close/>
                  <a:moveTo>
                    <a:pt x="2653030" y="1927860"/>
                  </a:moveTo>
                  <a:lnTo>
                    <a:pt x="2653030" y="1855470"/>
                  </a:lnTo>
                  <a:lnTo>
                    <a:pt x="1855470" y="2653030"/>
                  </a:lnTo>
                  <a:lnTo>
                    <a:pt x="1927860" y="2653030"/>
                  </a:lnTo>
                  <a:lnTo>
                    <a:pt x="2653030" y="1927860"/>
                  </a:lnTo>
                  <a:close/>
                  <a:moveTo>
                    <a:pt x="2653030" y="2072640"/>
                  </a:moveTo>
                  <a:lnTo>
                    <a:pt x="2653030" y="2000250"/>
                  </a:lnTo>
                  <a:lnTo>
                    <a:pt x="2000250" y="2653030"/>
                  </a:lnTo>
                  <a:lnTo>
                    <a:pt x="2072640" y="2653030"/>
                  </a:lnTo>
                  <a:lnTo>
                    <a:pt x="2653030" y="2072640"/>
                  </a:lnTo>
                  <a:close/>
                  <a:moveTo>
                    <a:pt x="2653030" y="1638300"/>
                  </a:moveTo>
                  <a:lnTo>
                    <a:pt x="2653030" y="1565910"/>
                  </a:lnTo>
                  <a:lnTo>
                    <a:pt x="1564640" y="2654300"/>
                  </a:lnTo>
                  <a:lnTo>
                    <a:pt x="1637030" y="2654300"/>
                  </a:lnTo>
                  <a:lnTo>
                    <a:pt x="2653030" y="1638300"/>
                  </a:lnTo>
                  <a:close/>
                  <a:moveTo>
                    <a:pt x="2217420" y="2653030"/>
                  </a:moveTo>
                  <a:lnTo>
                    <a:pt x="2653030" y="2217420"/>
                  </a:lnTo>
                  <a:lnTo>
                    <a:pt x="2653030" y="2145030"/>
                  </a:lnTo>
                  <a:lnTo>
                    <a:pt x="2145030" y="2653030"/>
                  </a:lnTo>
                  <a:lnTo>
                    <a:pt x="2217420" y="2653030"/>
                  </a:lnTo>
                  <a:close/>
                  <a:moveTo>
                    <a:pt x="2653030" y="2580640"/>
                  </a:moveTo>
                  <a:lnTo>
                    <a:pt x="2580640" y="2653030"/>
                  </a:lnTo>
                  <a:lnTo>
                    <a:pt x="2653030" y="2653030"/>
                  </a:lnTo>
                  <a:lnTo>
                    <a:pt x="2653030" y="2580640"/>
                  </a:lnTo>
                  <a:close/>
                  <a:moveTo>
                    <a:pt x="2653030" y="2508250"/>
                  </a:moveTo>
                  <a:lnTo>
                    <a:pt x="2653030" y="2435860"/>
                  </a:lnTo>
                  <a:lnTo>
                    <a:pt x="2435860" y="2653030"/>
                  </a:lnTo>
                  <a:lnTo>
                    <a:pt x="2508250" y="2653030"/>
                  </a:lnTo>
                  <a:lnTo>
                    <a:pt x="2653030" y="2508250"/>
                  </a:lnTo>
                  <a:close/>
                  <a:moveTo>
                    <a:pt x="2653030" y="2363470"/>
                  </a:moveTo>
                  <a:lnTo>
                    <a:pt x="2653030" y="2291080"/>
                  </a:lnTo>
                  <a:lnTo>
                    <a:pt x="2291080" y="2653030"/>
                  </a:lnTo>
                  <a:lnTo>
                    <a:pt x="2363470" y="2653030"/>
                  </a:lnTo>
                  <a:lnTo>
                    <a:pt x="2653030" y="2363470"/>
                  </a:lnTo>
                  <a:close/>
                  <a:moveTo>
                    <a:pt x="2653030" y="1492250"/>
                  </a:moveTo>
                  <a:lnTo>
                    <a:pt x="2653030" y="1419860"/>
                  </a:lnTo>
                  <a:lnTo>
                    <a:pt x="1419860" y="2653030"/>
                  </a:lnTo>
                  <a:lnTo>
                    <a:pt x="1492250" y="2653030"/>
                  </a:lnTo>
                  <a:lnTo>
                    <a:pt x="2653030" y="1492250"/>
                  </a:lnTo>
                  <a:close/>
                  <a:moveTo>
                    <a:pt x="2653030" y="187960"/>
                  </a:moveTo>
                  <a:lnTo>
                    <a:pt x="2653030" y="115570"/>
                  </a:lnTo>
                  <a:lnTo>
                    <a:pt x="115570" y="2653030"/>
                  </a:lnTo>
                  <a:lnTo>
                    <a:pt x="187960" y="2653030"/>
                  </a:lnTo>
                  <a:lnTo>
                    <a:pt x="2653030" y="187960"/>
                  </a:lnTo>
                  <a:close/>
                  <a:moveTo>
                    <a:pt x="2653030" y="622300"/>
                  </a:moveTo>
                  <a:lnTo>
                    <a:pt x="2653030" y="549910"/>
                  </a:lnTo>
                  <a:lnTo>
                    <a:pt x="549910" y="2653030"/>
                  </a:lnTo>
                  <a:lnTo>
                    <a:pt x="622300" y="2653030"/>
                  </a:lnTo>
                  <a:lnTo>
                    <a:pt x="2653030" y="622300"/>
                  </a:lnTo>
                  <a:close/>
                  <a:moveTo>
                    <a:pt x="2653030" y="477520"/>
                  </a:moveTo>
                  <a:lnTo>
                    <a:pt x="2653030" y="405130"/>
                  </a:lnTo>
                  <a:lnTo>
                    <a:pt x="405130" y="2653030"/>
                  </a:lnTo>
                  <a:lnTo>
                    <a:pt x="477520" y="2653030"/>
                  </a:lnTo>
                  <a:lnTo>
                    <a:pt x="2653030" y="477520"/>
                  </a:lnTo>
                  <a:close/>
                  <a:moveTo>
                    <a:pt x="2653030" y="1347470"/>
                  </a:moveTo>
                  <a:lnTo>
                    <a:pt x="2653030" y="1275080"/>
                  </a:lnTo>
                  <a:lnTo>
                    <a:pt x="1275080" y="2653030"/>
                  </a:lnTo>
                  <a:lnTo>
                    <a:pt x="1347470" y="2653030"/>
                  </a:lnTo>
                  <a:lnTo>
                    <a:pt x="2653030" y="1347470"/>
                  </a:lnTo>
                  <a:close/>
                  <a:moveTo>
                    <a:pt x="2653030" y="767080"/>
                  </a:moveTo>
                  <a:lnTo>
                    <a:pt x="2653030" y="694690"/>
                  </a:lnTo>
                  <a:lnTo>
                    <a:pt x="694690" y="2653030"/>
                  </a:lnTo>
                  <a:lnTo>
                    <a:pt x="767080" y="2653030"/>
                  </a:lnTo>
                  <a:lnTo>
                    <a:pt x="2653030" y="767080"/>
                  </a:lnTo>
                  <a:close/>
                  <a:moveTo>
                    <a:pt x="2653030" y="332740"/>
                  </a:moveTo>
                  <a:lnTo>
                    <a:pt x="2653030" y="260350"/>
                  </a:lnTo>
                  <a:lnTo>
                    <a:pt x="260350" y="2653030"/>
                  </a:lnTo>
                  <a:lnTo>
                    <a:pt x="332740" y="2653030"/>
                  </a:lnTo>
                  <a:lnTo>
                    <a:pt x="2653030" y="332740"/>
                  </a:lnTo>
                  <a:close/>
                  <a:moveTo>
                    <a:pt x="2653030" y="1202690"/>
                  </a:moveTo>
                  <a:lnTo>
                    <a:pt x="2653030" y="1130300"/>
                  </a:lnTo>
                  <a:lnTo>
                    <a:pt x="1130300" y="2653030"/>
                  </a:lnTo>
                  <a:lnTo>
                    <a:pt x="1202690" y="2653030"/>
                  </a:lnTo>
                  <a:lnTo>
                    <a:pt x="2653030" y="1202690"/>
                  </a:lnTo>
                  <a:close/>
                  <a:moveTo>
                    <a:pt x="2653030" y="913130"/>
                  </a:moveTo>
                  <a:lnTo>
                    <a:pt x="2653030" y="840740"/>
                  </a:lnTo>
                  <a:lnTo>
                    <a:pt x="840740" y="2653030"/>
                  </a:lnTo>
                  <a:lnTo>
                    <a:pt x="913130" y="2653030"/>
                  </a:lnTo>
                  <a:lnTo>
                    <a:pt x="2653030" y="913130"/>
                  </a:lnTo>
                  <a:close/>
                  <a:moveTo>
                    <a:pt x="2653030" y="1057910"/>
                  </a:moveTo>
                  <a:lnTo>
                    <a:pt x="2653030" y="985520"/>
                  </a:lnTo>
                  <a:lnTo>
                    <a:pt x="985520" y="2653030"/>
                  </a:lnTo>
                  <a:lnTo>
                    <a:pt x="1057910" y="2653030"/>
                  </a:lnTo>
                  <a:lnTo>
                    <a:pt x="2653030" y="10579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xmlns="" id="{16215DA4-EBF8-4D1D-9F51-24A0F86DCF8B}"/>
                </a:ext>
              </a:extLst>
            </p:cNvPr>
            <p:cNvSpPr/>
            <p:nvPr/>
          </p:nvSpPr>
          <p:spPr>
            <a:xfrm rot="18900000">
              <a:off x="9303962" y="-1456415"/>
              <a:ext cx="4286250" cy="428625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</p:sp>
      </p:grpSp>
    </p:spTree>
    <p:extLst>
      <p:ext uri="{BB962C8B-B14F-4D97-AF65-F5344CB8AC3E}">
        <p14:creationId xmlns:p14="http://schemas.microsoft.com/office/powerpoint/2010/main" val="26854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117-job-interview">
  <a:themeElements>
    <a:clrScheme name="Custom 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F49100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313</Words>
  <Application>Microsoft Office PowerPoint</Application>
  <PresentationFormat>Custom</PresentationFormat>
  <Paragraphs>101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30117-job-interview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FPPT</dc:creator>
  <cp:lastModifiedBy>Admin</cp:lastModifiedBy>
  <cp:revision>32</cp:revision>
  <dcterms:created xsi:type="dcterms:W3CDTF">2020-07-22T08:58:05Z</dcterms:created>
  <dcterms:modified xsi:type="dcterms:W3CDTF">2023-09-11T04:03:48Z</dcterms:modified>
</cp:coreProperties>
</file>