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  <p:sldId id="266" r:id="rId9"/>
    <p:sldId id="270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700"/>
    <a:srgbClr val="F6E56A"/>
    <a:srgbClr val="FBE197"/>
    <a:srgbClr val="C125FF"/>
    <a:srgbClr val="5EEC3C"/>
    <a:srgbClr val="FFA3FF"/>
    <a:srgbClr val="FA6AF3"/>
    <a:srgbClr val="D47A02"/>
    <a:srgbClr val="E6B254"/>
    <a:srgbClr val="BF7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66" d="100"/>
          <a:sy n="66" d="100"/>
        </p:scale>
        <p:origin x="-150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309" y="1960930"/>
            <a:ext cx="3512215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502815"/>
            <a:ext cx="778795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-1"/>
            <a:ext cx="7940660" cy="119740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433880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350110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1"/>
            <a:ext cx="8246070" cy="119740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2266340"/>
            <a:ext cx="6871726" cy="1068935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Business Requirements </a:t>
            </a:r>
            <a:r>
              <a:rPr lang="en-US" sz="3200" b="1" dirty="0" smtClean="0"/>
              <a:t>Document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 </a:t>
            </a:r>
            <a:r>
              <a:rPr lang="en-US" sz="3200" b="1" dirty="0"/>
              <a:t>AI-Powered Hiring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6015" y="22663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55770" y="2266340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7900" y="586585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Table of </a:t>
            </a:r>
            <a:r>
              <a:rPr lang="en-US" sz="3600" b="1" dirty="0" smtClean="0">
                <a:solidFill>
                  <a:schemeClr val="bg1"/>
                </a:solidFill>
              </a:rPr>
              <a:t>Contents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Introduction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Project Objectives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Scope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Functional Requirements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User </a:t>
            </a:r>
            <a:r>
              <a:rPr lang="en-US" sz="2400" b="1" dirty="0">
                <a:solidFill>
                  <a:schemeClr val="bg1"/>
                </a:solidFill>
              </a:rPr>
              <a:t>Roles and Permissions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 Requirements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Risk </a:t>
            </a:r>
            <a:r>
              <a:rPr lang="en-US" sz="2400" b="1" dirty="0">
                <a:solidFill>
                  <a:schemeClr val="bg1"/>
                </a:solidFill>
              </a:rPr>
              <a:t>Assessment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Appendices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7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080" y="433880"/>
            <a:ext cx="54973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	     </a:t>
            </a:r>
            <a:r>
              <a:rPr lang="en-US" sz="3600" b="1" dirty="0" smtClean="0">
                <a:solidFill>
                  <a:schemeClr val="bg1"/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Develop </a:t>
            </a:r>
            <a:r>
              <a:rPr lang="en-US" sz="2400" dirty="0">
                <a:solidFill>
                  <a:schemeClr val="bg1"/>
                </a:solidFill>
              </a:rPr>
              <a:t>an AI-powered hiring app to streamline and improve the recruitment process, reduce bias, and expedite candidate selection for organizations facing inefficiencies and delays in traditional hiring </a:t>
            </a:r>
            <a:r>
              <a:rPr lang="en-US" sz="2400" dirty="0" smtClean="0">
                <a:solidFill>
                  <a:schemeClr val="bg1"/>
                </a:solidFill>
              </a:rPr>
              <a:t>methods.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4375" y="433880"/>
            <a:ext cx="625633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sz="3600" b="1" dirty="0" smtClean="0">
                <a:solidFill>
                  <a:schemeClr val="bg1"/>
                </a:solidFill>
              </a:rPr>
              <a:t>Project Objectives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Develop an AI-powered platform that streamlines the hiring process.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Reduce time-to-hire by automating candidate sourcing, screening, and assessment.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biases in candidate selection to promote diversity and inclusion.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a user-friendly interface for both employers and job seekers.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Ensure data security and compliance with relevant regulations.</a:t>
            </a:r>
          </a:p>
        </p:txBody>
      </p:sp>
    </p:spTree>
    <p:extLst>
      <p:ext uri="{BB962C8B-B14F-4D97-AF65-F5344CB8AC3E}">
        <p14:creationId xmlns:p14="http://schemas.microsoft.com/office/powerpoint/2010/main" val="3829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4375" y="482720"/>
            <a:ext cx="62563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		        </a:t>
            </a:r>
            <a:r>
              <a:rPr lang="en-US" sz="3600" b="1" dirty="0" smtClean="0">
                <a:solidFill>
                  <a:schemeClr val="bg1"/>
                </a:solidFill>
              </a:rPr>
              <a:t>Scope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project's scope includes the development of the AI-powered hiring app, its deployment, and post-launch support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It encompasses all aspects of app functionality, including candidate management, job posting, skill assessment,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3829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080" y="405181"/>
            <a:ext cx="565008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Functional </a:t>
            </a:r>
            <a:r>
              <a:rPr lang="en-US" sz="3600" b="1" dirty="0" smtClean="0">
                <a:solidFill>
                  <a:schemeClr val="bg1"/>
                </a:solidFill>
              </a:rPr>
              <a:t>Requirements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 smtClean="0">
                <a:solidFill>
                  <a:schemeClr val="bg1"/>
                </a:solidFill>
              </a:rPr>
              <a:t>unctions </a:t>
            </a:r>
            <a:r>
              <a:rPr lang="en-US" sz="2000" dirty="0">
                <a:solidFill>
                  <a:schemeClr val="bg1"/>
                </a:solidFill>
              </a:rPr>
              <a:t>and features required for the app, such as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Resume parsing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Skill matching and assessment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Candidate ranking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Interview scheduling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registration and authentication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profiles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Reporting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829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080" y="586585"/>
            <a:ext cx="626090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7080" y="281175"/>
            <a:ext cx="6108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	</a:t>
            </a:r>
            <a:r>
              <a:rPr lang="en-US" sz="3600" b="1" dirty="0" smtClean="0">
                <a:solidFill>
                  <a:schemeClr val="bg1"/>
                </a:solidFill>
              </a:rPr>
              <a:t>Data Requirements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Building </a:t>
            </a:r>
            <a:r>
              <a:rPr lang="en-US" sz="2800" dirty="0">
                <a:solidFill>
                  <a:schemeClr val="bg1"/>
                </a:solidFill>
              </a:rPr>
              <a:t>an AI-powered hiring app involves collecting and processing various types of data to make informed decisions about job candidates. Below are some of the essential data requirements for such an </a:t>
            </a:r>
            <a:r>
              <a:rPr lang="en-US" sz="2800" dirty="0" smtClean="0">
                <a:solidFill>
                  <a:schemeClr val="bg1"/>
                </a:solidFill>
              </a:rPr>
              <a:t>application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080" y="586585"/>
            <a:ext cx="626090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477" y="739290"/>
            <a:ext cx="54973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Söhne"/>
                <a:cs typeface="Arial" pitchFamily="34" charset="0"/>
              </a:rPr>
              <a:t>        </a:t>
            </a:r>
            <a:r>
              <a:rPr lang="en-US" sz="3200" b="1" dirty="0" smtClean="0">
                <a:solidFill>
                  <a:schemeClr val="bg1"/>
                </a:solidFill>
                <a:latin typeface="Söhne"/>
                <a:cs typeface="Arial" pitchFamily="34" charset="0"/>
              </a:rPr>
              <a:t>Security Requirements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1"/>
              </a:solidFill>
              <a:latin typeface="Söhne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1"/>
              </a:solidFill>
              <a:latin typeface="Söhne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öhne"/>
                <a:cs typeface="Arial" pitchFamily="34" charset="0"/>
              </a:rPr>
              <a:t>Developing an AI-powered hiring app comes with several security considerations to ensure the protection of sensitive candidate and company data. Here are some key security requirements you should consider: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080" y="586585"/>
            <a:ext cx="626090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44" y="610802"/>
            <a:ext cx="6103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Söhne"/>
                <a:cs typeface="Arial" pitchFamily="34" charset="0"/>
              </a:rPr>
              <a:t>	Risk Assessment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1"/>
              </a:solidFill>
              <a:latin typeface="Söhne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öhne"/>
                <a:cs typeface="Arial" pitchFamily="34" charset="0"/>
              </a:rPr>
              <a:t>Assessing the risks associated with AI-powered hiring applications is crucial to ensure fair, unbiased, and effective hiring processes. Here is a comprehensive risk assessment for AI-powered hiring apps: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7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(16:9)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2023-09-11T06:42:40Z</dcterms:modified>
</cp:coreProperties>
</file>