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PRIYADARSHINI T</a:t>
            </a:r>
          </a:p>
          <a:p>
            <a:r>
              <a:rPr lang="en-US" sz="2400" dirty="0"/>
              <a:t>REGISTER NO: 312205984</a:t>
            </a:r>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26740" y="2019300"/>
            <a:ext cx="8524391" cy="2308324"/>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916369418176</cp:lastModifiedBy>
  <cp:revision>19</cp:revision>
  <dcterms:created xsi:type="dcterms:W3CDTF">2024-03-29T15:07:22Z</dcterms:created>
  <dcterms:modified xsi:type="dcterms:W3CDTF">2024-08-31T07:06:31Z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