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IN" sz="2400" dirty="0"/>
              <a:t>:R.MUTHUPRIYA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312204191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B.COM(GENERAL)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:C.S.I EWART WOMEN’S CHRISTIAN COLLEGE. </a:t>
            </a:r>
            <a:endParaRPr lang="en-US" sz="2400" dirty="0"/>
          </a:p>
          <a:p>
            <a:r>
              <a:rPr lang="en-IN" sz="2400" dirty="0"/>
              <a:t>NM ID Username:993D5B896984D9380464E4235C6D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1E47-4069-BD1B-9EC3-E97169886502}"/>
              </a:ext>
            </a:extLst>
          </p:cNvPr>
          <p:cNvSpPr txBox="1"/>
          <p:nvPr/>
        </p:nvSpPr>
        <p:spPr>
          <a:xfrm>
            <a:off x="1743075" y="1946442"/>
            <a:ext cx="610194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E3747FA-8A62-9F44-D08D-2F910552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27C086-5865-0493-DFD3-2226A9D38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957" y="2076450"/>
            <a:ext cx="5676900" cy="35147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B8E62-6634-F0E8-E85B-9BFCE383C2D0}"/>
              </a:ext>
            </a:extLst>
          </p:cNvPr>
          <p:cNvSpPr txBox="1"/>
          <p:nvPr/>
        </p:nvSpPr>
        <p:spPr>
          <a:xfrm>
            <a:off x="1298223" y="2019300"/>
            <a:ext cx="61019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HR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Managers and supervisors.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IT Sector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Different organisation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Conditional </a:t>
            </a:r>
            <a:r>
              <a:rPr lang="en-IN" sz="2800" dirty="0" err="1"/>
              <a:t>formating</a:t>
            </a:r>
            <a:r>
              <a:rPr lang="en-IN" sz="2800" dirty="0"/>
              <a:t>-missing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Filter-remove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Formula-performance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Pivot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Graph –Data visualization</a:t>
            </a:r>
          </a:p>
          <a:p>
            <a:endParaRPr lang="en-IN" sz="2800" dirty="0"/>
          </a:p>
          <a:p>
            <a:r>
              <a:rPr lang="en-IN" sz="3200" dirty="0">
                <a:solidFill>
                  <a:srgbClr val="FF0000"/>
                </a:solidFill>
              </a:rPr>
              <a:t>Value proposition: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Enhanced decision 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Increased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CBD22-608C-729B-69DD-F55F8EE241D7}"/>
              </a:ext>
            </a:extLst>
          </p:cNvPr>
          <p:cNvSpPr txBox="1"/>
          <p:nvPr/>
        </p:nvSpPr>
        <p:spPr>
          <a:xfrm>
            <a:off x="1770646" y="1484292"/>
            <a:ext cx="692484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 dataset-</a:t>
            </a:r>
            <a:r>
              <a:rPr lang="en-IN" sz="3200" dirty="0" err="1"/>
              <a:t>kagle</a:t>
            </a: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First Name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Last Name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Business units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Gender-</a:t>
            </a:r>
            <a:r>
              <a:rPr lang="en-IN" sz="3200" dirty="0" err="1"/>
              <a:t>Male,female</a:t>
            </a:r>
            <a:r>
              <a:rPr lang="en-IN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Performance level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Rating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 timing –full time (or) contract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32B74B2-6CA3-1B00-196F-992BF73F6A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3650" y="2034960"/>
            <a:ext cx="7748868" cy="328679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IN" sz="4250" b="0" dirty="0"/>
              <a:t>Performance level formula</a:t>
            </a:r>
            <a:br>
              <a:rPr lang="en-IN" sz="4250" b="0" dirty="0"/>
            </a:br>
            <a:br>
              <a:rPr lang="en-IN" sz="4250" b="0" dirty="0"/>
            </a:br>
            <a:r>
              <a:rPr lang="en-IN" sz="4250" b="0" dirty="0"/>
              <a:t>=IFS (Z2&gt;=5,”VERY high”,</a:t>
            </a:r>
            <a:br>
              <a:rPr lang="en-IN" sz="4250" b="0" dirty="0"/>
            </a:br>
            <a:r>
              <a:rPr lang="en-IN" sz="4250" b="0" dirty="0"/>
              <a:t>Z2&gt;=4,”High”,Z2&gt;=3,</a:t>
            </a:r>
            <a:br>
              <a:rPr lang="en-IN" sz="4250" b="0" dirty="0"/>
            </a:br>
            <a:r>
              <a:rPr lang="en-IN" sz="4250" b="0" dirty="0"/>
              <a:t>“</a:t>
            </a:r>
            <a:r>
              <a:rPr lang="en-IN" sz="4250" b="0" dirty="0" err="1"/>
              <a:t>Med”,TRUE,”Low</a:t>
            </a:r>
            <a:r>
              <a:rPr lang="en-IN" sz="4250" b="0" dirty="0"/>
              <a:t>”)</a:t>
            </a:r>
            <a:endParaRPr sz="4250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BDBBB-DEDB-7BA5-3190-EFFF073DFEFF}"/>
              </a:ext>
            </a:extLst>
          </p:cNvPr>
          <p:cNvSpPr txBox="1"/>
          <p:nvPr/>
        </p:nvSpPr>
        <p:spPr>
          <a:xfrm rot="12786978" flipH="1">
            <a:off x="4383908" y="499616"/>
            <a:ext cx="81054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l"/>
            <a:endParaRPr lang="en-US" sz="3200" u="sng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5E5BD1C-B00F-77B6-DFED-3FC347E6D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“WOW” IN OUR SOLUTION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Performance level formula  =IFS (Z2&gt;=5,”VERY high”, Z2&gt;=4,”High”,Z2&gt;=3, “Med”,TRUE,”Low”)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kokilamuthupriya@gmail.com</cp:lastModifiedBy>
  <cp:revision>23</cp:revision>
  <dcterms:created xsi:type="dcterms:W3CDTF">2024-03-29T15:07:22Z</dcterms:created>
  <dcterms:modified xsi:type="dcterms:W3CDTF">2024-09-10T09:09:53Z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