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8"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9/4/2024</a:t>
            </a:fld>
            <a:endParaRPr altLang="en-US" sz="1200" lang="zh-CN">
              <a:latin typeface="Calibri" pitchFamily="0" charset="0"/>
              <a:ea typeface="等线" pitchFamily="0" charset="0"/>
              <a:cs typeface="Calibri" pitchFamily="0" charset="0"/>
            </a:endParaRPr>
          </a:p>
        </p:txBody>
      </p:sp>
      <p:sp>
        <p:nvSpPr>
          <p:cNvPr id="1048809"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0"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1"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8"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4"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4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4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5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5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7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8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9" name="文本框"/>
          <p:cNvSpPr>
            <a:spLocks noGrp="1"/>
          </p:cNvSpPr>
          <p:nvPr>
            <p:ph type="title"/>
          </p:nvPr>
        </p:nvSpPr>
        <p:spPr/>
        <p:txBody>
          <a:bodyPr/>
          <a:p>
            <a:r>
              <a:rPr altLang="en-US" lang="zh-CN" smtClean="0"/>
              <a:t>单击此处编辑母版标题样式</a:t>
            </a:r>
            <a:endParaRPr altLang="en-US" lang="zh-CN"/>
          </a:p>
        </p:txBody>
      </p:sp>
      <p:sp>
        <p:nvSpPr>
          <p:cNvPr id="104879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2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62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2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62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31"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32"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33"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4" name="文本框"/>
          <p:cNvSpPr>
            <a:spLocks noGrp="1"/>
          </p:cNvSpPr>
          <p:nvPr>
            <p:ph type="title"/>
          </p:nvPr>
        </p:nvSpPr>
        <p:spPr/>
        <p:txBody>
          <a:bodyPr/>
          <a:p>
            <a:r>
              <a:rPr altLang="en-US" lang="zh-CN" smtClean="0"/>
              <a:t>单击此处编辑母版标题样式</a:t>
            </a:r>
            <a:endParaRPr altLang="en-US" lang="zh-CN"/>
          </a:p>
        </p:txBody>
      </p:sp>
      <p:sp>
        <p:nvSpPr>
          <p:cNvPr id="104879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smtClean="0"/>
              <a:t>单击此处编辑母版标题样式</a:t>
            </a:r>
            <a:endParaRPr altLang="en-US" lang="zh-CN"/>
          </a:p>
        </p:txBody>
      </p:sp>
      <p:sp>
        <p:nvSpPr>
          <p:cNvPr id="104877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3" name="文本框"/>
          <p:cNvSpPr>
            <a:spLocks noGrp="1"/>
          </p:cNvSpPr>
          <p:nvPr>
            <p:ph type="title"/>
          </p:nvPr>
        </p:nvSpPr>
        <p:spPr/>
        <p:txBody>
          <a:bodyPr/>
          <a:p>
            <a:r>
              <a:rPr altLang="en-US" lang="zh-CN" smtClean="0"/>
              <a:t>单击此处编辑母版标题样式</a:t>
            </a:r>
            <a:endParaRPr altLang="en-US" lang="zh-CN"/>
          </a:p>
        </p:txBody>
      </p:sp>
      <p:sp>
        <p:nvSpPr>
          <p:cNvPr id="10487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80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4" name="文本框"/>
          <p:cNvSpPr>
            <a:spLocks noGrp="1"/>
          </p:cNvSpPr>
          <p:nvPr>
            <p:ph type="ftr" sz="quarter" idx="11"/>
          </p:nvPr>
        </p:nvSpPr>
        <p:spPr/>
        <p:txBody>
          <a:bodyPr/>
          <a:p>
            <a:endParaRPr altLang="en-US" lang="zh-CN"/>
          </a:p>
        </p:txBody>
      </p:sp>
      <p:sp>
        <p:nvSpPr>
          <p:cNvPr id="10488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9/4/2024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7785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551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
        <p:nvSpPr>
          <p:cNvPr id="1048613" name="矩形"/>
          <p:cNvSpPr/>
          <p:nvPr/>
        </p:nvSpPr>
        <p:spPr>
          <a:xfrm rot="0">
            <a:off x="4800600" y="3340836"/>
            <a:ext cx="3505200" cy="320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B</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h</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a</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r</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a</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t</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hi </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priya</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B</a:t>
            </a:r>
            <a:endParaRPr altLang="en-US" baseline="0" b="0" cap="none" sz="1800" i="0" kern="1200" lang="zh-CN" spc="0" strike="noStrike" u="none">
              <a:solidFill>
                <a:schemeClr val="tx1"/>
              </a:solidFill>
              <a:latin typeface="Arial Rounded MT Bold" pitchFamily="34" charset="0"/>
              <a:ea typeface="宋体" pitchFamily="0" charset="0"/>
              <a:cs typeface="Calibri" pitchFamily="0" charset="0"/>
            </a:endParaRPr>
          </a:p>
        </p:txBody>
      </p:sp>
      <p:sp>
        <p:nvSpPr>
          <p:cNvPr id="1048614" name="矩形"/>
          <p:cNvSpPr/>
          <p:nvPr/>
        </p:nvSpPr>
        <p:spPr>
          <a:xfrm rot="0">
            <a:off x="4800600" y="3754142"/>
            <a:ext cx="3352800" cy="320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3122162</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3</a:t>
            </a: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9</a:t>
            </a:r>
            <a:endParaRPr altLang="en-US" baseline="0" b="0" cap="none" sz="1800" i="0" kern="1200" lang="zh-CN" spc="0" strike="noStrike" u="none">
              <a:solidFill>
                <a:schemeClr val="tx1"/>
              </a:solidFill>
              <a:latin typeface="Arial Rounded MT Bold" pitchFamily="34" charset="0"/>
              <a:ea typeface="宋体" pitchFamily="0" charset="0"/>
              <a:cs typeface="Calibri" pitchFamily="0" charset="0"/>
            </a:endParaRPr>
          </a:p>
        </p:txBody>
      </p:sp>
      <p:sp>
        <p:nvSpPr>
          <p:cNvPr id="1048615" name="矩形"/>
          <p:cNvSpPr/>
          <p:nvPr/>
        </p:nvSpPr>
        <p:spPr>
          <a:xfrm rot="0">
            <a:off x="4800600" y="4095515"/>
            <a:ext cx="2819400" cy="320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Commerce</a:t>
            </a:r>
            <a:endParaRPr altLang="en-US" baseline="0" b="0" cap="none" sz="1800" i="0" kern="1200" lang="zh-CN" spc="0" strike="noStrike" u="none">
              <a:solidFill>
                <a:schemeClr val="tx1"/>
              </a:solidFill>
              <a:latin typeface="Arial Rounded MT Bold" pitchFamily="34" charset="0"/>
              <a:ea typeface="宋体" pitchFamily="0" charset="0"/>
              <a:cs typeface="Calibri" pitchFamily="0" charset="0"/>
            </a:endParaRPr>
          </a:p>
        </p:txBody>
      </p:sp>
      <p:sp>
        <p:nvSpPr>
          <p:cNvPr id="1048616" name="矩形"/>
          <p:cNvSpPr/>
          <p:nvPr/>
        </p:nvSpPr>
        <p:spPr>
          <a:xfrm rot="0">
            <a:off x="4812323" y="4493127"/>
            <a:ext cx="6858000" cy="320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Shri shankaralal sundarbai shasun Jain college for women </a:t>
            </a:r>
            <a:endParaRPr altLang="en-US" baseline="0" b="0" cap="none" sz="1800" i="0" kern="1200" lang="zh-CN" spc="0" strike="noStrike" u="none">
              <a:solidFill>
                <a:schemeClr val="tx1"/>
              </a:solidFill>
              <a:latin typeface="Arial Rounded MT Bold" pitchFamily="34"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矩形"/>
          <p:cNvSpPr/>
          <p:nvPr/>
        </p:nvSpPr>
        <p:spPr>
          <a:xfrm rot="0">
            <a:off x="1219200" y="1371600"/>
            <a:ext cx="6019799"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Data collection :                                                                                        </a:t>
            </a:r>
            <a:endParaRPr altLang="en-US" baseline="0" b="0" cap="none" sz="2000" i="0" kern="1200" lang="zh-CN" spc="0" strike="noStrike" u="none">
              <a:solidFill>
                <a:schemeClr val="tx1"/>
              </a:solidFill>
              <a:latin typeface="Perpetua Titling MT" pitchFamily="18" charset="0"/>
              <a:ea typeface="宋体" pitchFamily="0" charset="0"/>
              <a:cs typeface="Calibri" pitchFamily="0" charset="0"/>
            </a:endParaRPr>
          </a:p>
        </p:txBody>
      </p:sp>
      <p:sp>
        <p:nvSpPr>
          <p:cNvPr id="1048728" name="矩形"/>
          <p:cNvSpPr/>
          <p:nvPr/>
        </p:nvSpPr>
        <p:spPr>
          <a:xfrm rot="0">
            <a:off x="1751867" y="1771710"/>
            <a:ext cx="4429125" cy="1272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29" name="矩形"/>
          <p:cNvSpPr/>
          <p:nvPr/>
        </p:nvSpPr>
        <p:spPr>
          <a:xfrm rot="0">
            <a:off x="1219200" y="3197164"/>
            <a:ext cx="2590799"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Perpetua" pitchFamily="18" charset="0"/>
                <a:ea typeface="宋体" pitchFamily="0" charset="0"/>
                <a:cs typeface="Calibri" pitchFamily="0" charset="0"/>
              </a:rPr>
              <a:t> </a:t>
            </a: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DATA CLEANING : </a:t>
            </a:r>
            <a:r>
              <a:rPr altLang="zh-CN" baseline="0" b="0" cap="none" sz="1800" i="0" kern="1200" lang="en-US" spc="0" strike="noStrike" u="none">
                <a:solidFill>
                  <a:schemeClr val="tx1"/>
                </a:solidFill>
                <a:latin typeface="Perpetua" pitchFamily="18" charset="0"/>
                <a:ea typeface="宋体" pitchFamily="0" charset="0"/>
                <a:cs typeface="Calibri" pitchFamily="0" charset="0"/>
              </a:rPr>
              <a:t> </a:t>
            </a:r>
            <a:endParaRPr altLang="en-US" baseline="0" b="0" cap="none" sz="1800" i="0" kern="1200" lang="zh-CN" spc="0" strike="noStrike" u="none">
              <a:solidFill>
                <a:schemeClr val="tx1"/>
              </a:solidFill>
              <a:latin typeface="Perpetua" pitchFamily="18" charset="0"/>
              <a:ea typeface="宋体" pitchFamily="0" charset="0"/>
              <a:cs typeface="Calibri" pitchFamily="0" charset="0"/>
            </a:endParaRPr>
          </a:p>
        </p:txBody>
      </p:sp>
      <p:sp>
        <p:nvSpPr>
          <p:cNvPr id="1048730" name="矩形"/>
          <p:cNvSpPr/>
          <p:nvPr/>
        </p:nvSpPr>
        <p:spPr>
          <a:xfrm rot="0">
            <a:off x="1751867" y="3699289"/>
            <a:ext cx="2438400" cy="6819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Start date                     2). End date</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31" name="矩形"/>
          <p:cNvSpPr/>
          <p:nvPr/>
        </p:nvSpPr>
        <p:spPr>
          <a:xfrm rot="0">
            <a:off x="1222131" y="4509190"/>
            <a:ext cx="3505199" cy="3867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PERFORMANCE LEVEL : </a:t>
            </a:r>
            <a:endParaRPr altLang="en-US" baseline="0" b="0" cap="none" sz="2000" i="0" kern="1200" lang="zh-CN" spc="0" strike="noStrike" u="none">
              <a:solidFill>
                <a:schemeClr val="tx1"/>
              </a:solidFill>
              <a:latin typeface="Perpetua Titling MT" pitchFamily="18" charset="0"/>
              <a:ea typeface="宋体" pitchFamily="0" charset="0"/>
              <a:cs typeface="Calibri" pitchFamily="0" charset="0"/>
            </a:endParaRPr>
          </a:p>
        </p:txBody>
      </p:sp>
      <p:sp>
        <p:nvSpPr>
          <p:cNvPr id="1048732" name="矩形"/>
          <p:cNvSpPr/>
          <p:nvPr/>
        </p:nvSpPr>
        <p:spPr>
          <a:xfrm rot="0">
            <a:off x="1751867" y="4999902"/>
            <a:ext cx="2669931" cy="1272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Very high                        2). High                                   3). Medium                           4). Low </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38"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pic>
        <p:nvPicPr>
          <p:cNvPr id="2097169" name="图片"/>
          <p:cNvPicPr>
            <a:picLocks noChangeAspect="1"/>
          </p:cNvPicPr>
          <p:nvPr/>
        </p:nvPicPr>
        <p:blipFill>
          <a:blip xmlns:r="http://schemas.openxmlformats.org/officeDocument/2006/relationships" r:embed="rId3" cstate="print"/>
          <a:stretch>
            <a:fillRect/>
          </a:stretch>
        </p:blipFill>
        <p:spPr>
          <a:xfrm rot="0">
            <a:off x="484585" y="1193617"/>
            <a:ext cx="8196477" cy="507723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4" name="矩形"/>
          <p:cNvSpPr/>
          <p:nvPr/>
        </p:nvSpPr>
        <p:spPr>
          <a:xfrm rot="0">
            <a:off x="1066800" y="1600200"/>
            <a:ext cx="7467600" cy="2663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altLang="zh-CN" baseline="0" b="0" cap="none" sz="2800" i="0" kern="1200" lang="en-US" spc="0" strike="noStrike" u="none">
                <a:solidFill>
                  <a:schemeClr val="tx1"/>
                </a:solidFill>
                <a:latin typeface="Aptos Narrow" pitchFamily="34" charset="0"/>
                <a:ea typeface="宋体" pitchFamily="0" charset="0"/>
                <a:cs typeface="Calibri" pitchFamily="0" charset="0"/>
              </a:rPr>
              <a:t>organisation</a:t>
            </a:r>
            <a:r>
              <a:rPr altLang="zh-CN" baseline="0" b="0" cap="none" sz="2800" i="0" kern="1200" lang="en-US" spc="0" strike="noStrike" u="none">
                <a:solidFill>
                  <a:schemeClr val="tx1"/>
                </a:solidFill>
                <a:latin typeface="Aptos Narrow" pitchFamily="34" charset="0"/>
                <a:ea typeface="宋体" pitchFamily="0" charset="0"/>
                <a:cs typeface="Calibri" pitchFamily="0" charset="0"/>
              </a:rPr>
              <a:t> as a brief </a:t>
            </a: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4"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3" cy="6858466"/>
            <a:chOff x="7448612" y="0"/>
            <a:chExt cx="4743793" cy="6858466"/>
          </a:xfrm>
        </p:grpSpPr>
        <p:sp>
          <p:nvSpPr>
            <p:cNvPr id="1048635"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63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7"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8"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63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4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42"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4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8" name="文本框"/>
          <p:cNvSpPr>
            <a:spLocks noGrp="1"/>
          </p:cNvSpPr>
          <p:nvPr>
            <p:ph type="title"/>
          </p:nvPr>
        </p:nvSpPr>
        <p:spPr>
          <a:xfrm rot="0">
            <a:off x="739774" y="829626"/>
            <a:ext cx="3909695" cy="524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9" name="文本框"/>
          <p:cNvSpPr>
            <a:spLocks noGrp="1"/>
          </p:cNvSpPr>
          <p:nvPr>
            <p:ph type="sldNum" idx="7"/>
          </p:nvPr>
        </p:nvSpPr>
        <p:spPr>
          <a:xfrm rot="0">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50" name="矩形"/>
          <p:cNvSpPr/>
          <p:nvPr/>
        </p:nvSpPr>
        <p:spPr>
          <a:xfrm rot="0">
            <a:off x="1217522" y="2123271"/>
            <a:ext cx="8593228"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4"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40" name="组合"/>
          <p:cNvGrpSpPr/>
          <p:nvPr/>
        </p:nvGrpSpPr>
        <p:grpSpPr>
          <a:xfrm>
            <a:off x="7448612" y="0"/>
            <a:ext cx="4743793" cy="6858466"/>
            <a:chOff x="7448612" y="0"/>
            <a:chExt cx="4743793" cy="6858466"/>
          </a:xfrm>
        </p:grpSpPr>
        <p:sp>
          <p:nvSpPr>
            <p:cNvPr id="1048655"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65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7"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8"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65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60"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6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62"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5"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6"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7"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1"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8" name="文本框"/>
          <p:cNvSpPr>
            <a:spLocks noGrp="1"/>
          </p:cNvSpPr>
          <p:nvPr>
            <p:ph type="title"/>
          </p:nvPr>
        </p:nvSpPr>
        <p:spPr>
          <a:xfrm rot="0">
            <a:off x="739774" y="445387"/>
            <a:ext cx="2357120" cy="597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9" name="文本框"/>
          <p:cNvSpPr>
            <a:spLocks noGrp="1"/>
          </p:cNvSpPr>
          <p:nvPr>
            <p:ph type="sldNum" idx="7"/>
          </p:nvPr>
        </p:nvSpPr>
        <p:spPr>
          <a:xfrm rot="0">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0" name="矩形"/>
          <p:cNvSpPr/>
          <p:nvPr/>
        </p:nvSpPr>
        <p:spPr>
          <a:xfrm rot="0">
            <a:off x="2509806" y="1041533"/>
            <a:ext cx="5029200" cy="3520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6" name="文本框"/>
          <p:cNvSpPr>
            <a:spLocks noGrp="1"/>
          </p:cNvSpPr>
          <p:nvPr>
            <p:ph type="title"/>
          </p:nvPr>
        </p:nvSpPr>
        <p:spPr>
          <a:xfrm rot="0">
            <a:off x="834071" y="575055"/>
            <a:ext cx="5636895" cy="5245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77" name="文本框"/>
          <p:cNvSpPr>
            <a:spLocks noGrp="1"/>
          </p:cNvSpPr>
          <p:nvPr>
            <p:ph type="sldNum" idx="7"/>
          </p:nvPr>
        </p:nvSpPr>
        <p:spPr>
          <a:xfrm rot="0">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8" name="矩形"/>
          <p:cNvSpPr/>
          <p:nvPr/>
        </p:nvSpPr>
        <p:spPr>
          <a:xfrm rot="0">
            <a:off x="834071" y="1456285"/>
            <a:ext cx="7172325" cy="3114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altLang="en-US" baseline="0" b="0" cap="none" sz="3600" i="0" kern="1200" lang="zh-CN" spc="0" strike="noStrike" u="none">
              <a:solidFill>
                <a:schemeClr val="tx1"/>
              </a:solidFill>
              <a:latin typeface="Bell MT" pitchFamily="18"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4" name="文本框"/>
          <p:cNvSpPr>
            <a:spLocks noGrp="1"/>
          </p:cNvSpPr>
          <p:nvPr>
            <p:ph type="title"/>
          </p:nvPr>
        </p:nvSpPr>
        <p:spPr>
          <a:xfrm rot="0">
            <a:off x="739774" y="829626"/>
            <a:ext cx="5263514" cy="524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5" name="文本框"/>
          <p:cNvSpPr>
            <a:spLocks noGrp="1"/>
          </p:cNvSpPr>
          <p:nvPr>
            <p:ph type="sldNum" idx="7"/>
          </p:nvPr>
        </p:nvSpPr>
        <p:spPr>
          <a:xfrm rot="0">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6" name="矩形"/>
          <p:cNvSpPr/>
          <p:nvPr/>
        </p:nvSpPr>
        <p:spPr>
          <a:xfrm rot="0">
            <a:off x="866775" y="1975544"/>
            <a:ext cx="8486775"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altLang="zh-CN" baseline="0" b="0" cap="none" sz="2800" i="0" kern="1200" lang="en-US" spc="0" strike="noStrike" u="none">
                <a:solidFill>
                  <a:schemeClr val="tx1"/>
                </a:solidFill>
                <a:latin typeface="Bell MT" pitchFamily="18" charset="0"/>
                <a:ea typeface="宋体" pitchFamily="0" charset="0"/>
                <a:cs typeface="Calibri" pitchFamily="0" charset="0"/>
              </a:rPr>
              <a:t>emploi</a:t>
            </a:r>
            <a:r>
              <a:rPr altLang="zh-CN" baseline="0" b="0" cap="none" sz="2800" i="0" kern="1200" lang="en-US" spc="0" strike="noStrike" u="none">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altLang="en-US" baseline="0" b="0" cap="none" sz="2800" i="0" kern="1200" lang="zh-CN" spc="0" strike="noStrike" u="none">
              <a:solidFill>
                <a:schemeClr val="tx1"/>
              </a:solidFill>
              <a:latin typeface="Bell MT" pitchFamily="18"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3975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a:spLocks noChangeAspect="1"/>
          </p:cNvSpPr>
          <p:nvPr/>
        </p:nvSpPr>
        <p:spPr>
          <a:xfrm rot="0">
            <a:off x="5943599" y="3276600"/>
            <a:ext cx="304800" cy="304800"/>
          </a:xfrm>
          <a:prstGeom prst="rect"/>
          <a:noFill/>
          <a:ln w="12700" cap="flat" cmpd="sng">
            <a:noFill/>
            <a:prstDash val="solid"/>
            <a:miter/>
          </a:ln>
        </p:spPr>
      </p:sp>
      <p:pic>
        <p:nvPicPr>
          <p:cNvPr id="2097163" name="图片"/>
          <p:cNvPicPr>
            <a:picLocks noChangeAspect="1"/>
          </p:cNvPicPr>
          <p:nvPr/>
        </p:nvPicPr>
        <p:blipFill>
          <a:blip xmlns:r="http://schemas.openxmlformats.org/officeDocument/2006/relationships" r:embed="rId2" cstate="print"/>
          <a:stretch>
            <a:fillRect/>
          </a:stretch>
        </p:blipFill>
        <p:spPr>
          <a:xfrm rot="0">
            <a:off x="620322" y="1840436"/>
            <a:ext cx="8162925" cy="4079087"/>
          </a:xfrm>
          <a:prstGeom prst="rect"/>
          <a:noFill/>
          <a:ln w="12700" cap="flat" cmpd="sng">
            <a:noFill/>
            <a:prstDash val="solid"/>
            <a:miter/>
          </a:ln>
        </p:spPr>
      </p:pic>
      <p:sp>
        <p:nvSpPr>
          <p:cNvPr id="1048695" name="矩形"/>
          <p:cNvSpPr/>
          <p:nvPr/>
        </p:nvSpPr>
        <p:spPr>
          <a:xfrm rot="0">
            <a:off x="6097125" y="4865070"/>
            <a:ext cx="1223981" cy="320041"/>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sx="100000" sy="100000">
              <a:srgbClr val="000000">
                <a:alpha val="23529"/>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Arial Rounded MT Bold" pitchFamily="34" charset="0"/>
                <a:ea typeface="宋体" pitchFamily="0" charset="0"/>
                <a:cs typeface="Calibri" pitchFamily="0" charset="0"/>
              </a:rPr>
              <a:t>Employer</a:t>
            </a:r>
            <a:endParaRPr altLang="en-US" baseline="0" b="0" cap="none" sz="1800" i="0" kern="1200" lang="zh-CN" spc="0" strike="noStrike" u="none">
              <a:solidFill>
                <a:srgbClr val="000000"/>
              </a:solidFill>
              <a:latin typeface="Arial Rounded MT Bold" pitchFamily="34" charset="0"/>
              <a:ea typeface="宋体" pitchFamily="0" charset="0"/>
              <a:cs typeface="Calibri" pitchFamily="0" charset="0"/>
            </a:endParaRPr>
          </a:p>
        </p:txBody>
      </p:sp>
      <p:sp>
        <p:nvSpPr>
          <p:cNvPr id="1048696" name="矩形"/>
          <p:cNvSpPr/>
          <p:nvPr/>
        </p:nvSpPr>
        <p:spPr>
          <a:xfrm rot="0">
            <a:off x="4509010" y="4871668"/>
            <a:ext cx="1227518" cy="281941"/>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sx="100000" sy="100000">
              <a:srgbClr val="000000">
                <a:alpha val="23529"/>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rgbClr val="000000"/>
                </a:solidFill>
                <a:latin typeface="Arial Rounded MT Bold" pitchFamily="34" charset="0"/>
                <a:ea typeface="宋体" pitchFamily="0" charset="0"/>
                <a:cs typeface="Calibri" pitchFamily="0" charset="0"/>
              </a:rPr>
              <a:t>Employee</a:t>
            </a:r>
            <a:endParaRPr altLang="en-US" baseline="0" b="0" cap="none" sz="1600" i="0" kern="1200" lang="zh-CN" spc="0" strike="noStrike" u="none">
              <a:solidFill>
                <a:srgbClr val="000000"/>
              </a:solidFill>
              <a:latin typeface="Arial Rounded MT Bold" pitchFamily="34" charset="0"/>
              <a:ea typeface="宋体" pitchFamily="0" charset="0"/>
              <a:cs typeface="Calibri" pitchFamily="0" charset="0"/>
            </a:endParaRPr>
          </a:p>
        </p:txBody>
      </p:sp>
      <p:sp>
        <p:nvSpPr>
          <p:cNvPr id="1048697" name="矩形"/>
          <p:cNvSpPr/>
          <p:nvPr/>
        </p:nvSpPr>
        <p:spPr>
          <a:xfrm rot="0">
            <a:off x="7610473" y="4871668"/>
            <a:ext cx="1293483" cy="281941"/>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sx="100000" sy="100000">
              <a:srgbClr val="000000">
                <a:alpha val="23529"/>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600" i="0" kern="1200" lang="en-US" spc="0" strike="noStrike" u="none">
                <a:solidFill>
                  <a:srgbClr val="000000"/>
                </a:solidFill>
                <a:latin typeface="Arial Rounded MT Bold" pitchFamily="34" charset="0"/>
                <a:ea typeface="宋体" pitchFamily="0" charset="0"/>
                <a:cs typeface="Calibri" pitchFamily="0" charset="0"/>
              </a:rPr>
              <a:t>organisa</a:t>
            </a:r>
            <a:r>
              <a:rPr altLang="zh-CN" baseline="0" b="1" cap="none" sz="1600" i="0" kern="1200" lang="en-US" spc="0" strike="noStrike" u="none">
                <a:solidFill>
                  <a:srgbClr val="000000"/>
                </a:solidFill>
                <a:latin typeface="Arial Rounded MT Bold" pitchFamily="34" charset="0"/>
                <a:ea typeface="宋体" pitchFamily="0" charset="0"/>
                <a:cs typeface="Calibri" pitchFamily="0" charset="0"/>
              </a:rPr>
              <a:t>ti</a:t>
            </a:r>
            <a:r>
              <a:rPr altLang="zh-CN" baseline="0" b="1" cap="none" sz="1600" i="0" kern="1200" lang="en-US" spc="0" strike="noStrike" u="none">
                <a:solidFill>
                  <a:srgbClr val="000000"/>
                </a:solidFill>
                <a:latin typeface="Arial Rounded MT Bold" pitchFamily="34" charset="0"/>
                <a:ea typeface="宋体" pitchFamily="0" charset="0"/>
                <a:cs typeface="Calibri" pitchFamily="0" charset="0"/>
              </a:rPr>
              <a:t>on</a:t>
            </a:r>
            <a:endParaRPr altLang="en-US" baseline="0" b="1" cap="none" sz="1600" i="0" kern="1200" lang="zh-CN" spc="0" strike="noStrike" u="none">
              <a:solidFill>
                <a:srgbClr val="000000"/>
              </a:solidFill>
              <a:latin typeface="Arial Rounded MT Bold" pitchFamily="34"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762000" y="1981200"/>
            <a:ext cx="2695574" cy="3248025"/>
          </a:xfrm>
          <a:prstGeom prst="rect"/>
          <a:noFill/>
          <a:ln w="12700" cap="flat" cmpd="sng">
            <a:noFill/>
            <a:prstDash val="solid"/>
            <a:miter/>
          </a:ln>
        </p:spPr>
      </p:pic>
      <p:sp>
        <p:nvSpPr>
          <p:cNvPr id="104870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3"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5" name="矩形"/>
          <p:cNvSpPr/>
          <p:nvPr/>
        </p:nvSpPr>
        <p:spPr>
          <a:xfrm rot="0">
            <a:off x="3733800" y="2151727"/>
            <a:ext cx="6705599" cy="252031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Gragh</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 – Data Visualization</a:t>
            </a:r>
            <a:endParaRPr altLang="en-US" baseline="0" b="0" cap="none" sz="3200" i="0" kern="1200" lang="zh-CN" spc="0" strike="noStrike" u="none">
              <a:solidFill>
                <a:schemeClr val="tx1"/>
              </a:solidFill>
              <a:latin typeface="Cambria Math" pitchFamily="18" charset="0"/>
              <a:ea typeface="Cambria Math" pitchFamily="18"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0" name="矩形"/>
          <p:cNvSpPr/>
          <p:nvPr/>
        </p:nvSpPr>
        <p:spPr>
          <a:xfrm rot="0">
            <a:off x="755332" y="1828800"/>
            <a:ext cx="10843846" cy="30060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Employee dataset – Kaggle 26 Features                                     Employee ID - </a:t>
            </a:r>
            <a:r>
              <a:rPr altLang="zh-CN" baseline="0" b="0" cap="none" sz="2400" i="0" kern="1200" lang="en-US" spc="0" strike="noStrike" u="none">
                <a:solidFill>
                  <a:schemeClr val="tx1"/>
                </a:solidFill>
                <a:latin typeface="Cambria Math" pitchFamily="18" charset="0"/>
                <a:ea typeface="Cambria Math" pitchFamily="18" charset="0"/>
                <a:cs typeface="Calibri" pitchFamily="0" charset="0"/>
              </a:rPr>
              <a:t>DE5B5E0E981696191474813EBC226A7F</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altLang="en-US" baseline="0" b="0" cap="none" sz="3200" i="0" kern="1200" lang="zh-CN" spc="0" strike="noStrike" u="none">
              <a:solidFill>
                <a:schemeClr val="tx1"/>
              </a:solidFill>
              <a:latin typeface="Cambria Math" pitchFamily="18" charset="0"/>
              <a:ea typeface="Cambria Math" pitchFamily="18"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17"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20" name="矩形"/>
          <p:cNvSpPr/>
          <p:nvPr/>
        </p:nvSpPr>
        <p:spPr>
          <a:xfrm rot="0">
            <a:off x="990600" y="1717928"/>
            <a:ext cx="9525000" cy="15487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Eras Medium ITC" pitchFamily="34" charset="0"/>
                <a:ea typeface="宋体" pitchFamily="0" charset="0"/>
                <a:cs typeface="Calibri" pitchFamily="0" charset="0"/>
              </a:rPr>
              <a:t>Performance level                                                         IFS(Z8-5,"VERY HIGH" 28 -4,"HIGH",28&gt;-3,"MED", TRUE, "LOW")</a:t>
            </a:r>
            <a:endParaRPr altLang="en-US" baseline="0" b="0" cap="none" sz="3200" i="0" kern="1200" lang="zh-CN" spc="0" strike="noStrike" u="none">
              <a:solidFill>
                <a:schemeClr val="tx1"/>
              </a:solidFill>
              <a:latin typeface="Eras Medium ITC" pitchFamily="34"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2024-09-09T07:25:17Z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