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9" r:id="rId10"/>
    <p:sldId id="263" r:id="rId11"/>
    <p:sldId id="264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4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%20V%20Balaji\Desktop\data_original_1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[data_original_1.xlsx]Sheet1!PivotTable1</c:name>
    <c:fmtId val="10"/>
  </c:pivotSource>
  <c:chart>
    <c:title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11</c:v>
                </c:pt>
                <c:pt idx="1">
                  <c:v>17</c:v>
                </c:pt>
                <c:pt idx="2">
                  <c:v>12</c:v>
                </c:pt>
                <c:pt idx="3">
                  <c:v>10</c:v>
                </c:pt>
                <c:pt idx="4">
                  <c:v>14</c:v>
                </c:pt>
                <c:pt idx="5">
                  <c:v>16</c:v>
                </c:pt>
                <c:pt idx="6">
                  <c:v>16</c:v>
                </c:pt>
                <c:pt idx="7">
                  <c:v>13</c:v>
                </c:pt>
                <c:pt idx="8">
                  <c:v>12</c:v>
                </c:pt>
                <c:pt idx="9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2F-C041-8A89-CCBFD01DCF7F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20</c:v>
                </c:pt>
                <c:pt idx="1">
                  <c:v>26</c:v>
                </c:pt>
                <c:pt idx="2">
                  <c:v>12</c:v>
                </c:pt>
                <c:pt idx="3">
                  <c:v>18</c:v>
                </c:pt>
                <c:pt idx="4">
                  <c:v>17</c:v>
                </c:pt>
                <c:pt idx="5">
                  <c:v>15</c:v>
                </c:pt>
                <c:pt idx="6">
                  <c:v>23</c:v>
                </c:pt>
                <c:pt idx="7">
                  <c:v>16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2F-C041-8A89-CCBFD01DCF7F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51</c:v>
                </c:pt>
                <c:pt idx="1">
                  <c:v>53</c:v>
                </c:pt>
                <c:pt idx="2">
                  <c:v>52</c:v>
                </c:pt>
                <c:pt idx="3">
                  <c:v>60</c:v>
                </c:pt>
                <c:pt idx="4">
                  <c:v>56</c:v>
                </c:pt>
                <c:pt idx="5">
                  <c:v>56</c:v>
                </c:pt>
                <c:pt idx="6">
                  <c:v>49</c:v>
                </c:pt>
                <c:pt idx="7">
                  <c:v>44</c:v>
                </c:pt>
                <c:pt idx="8">
                  <c:v>52</c:v>
                </c:pt>
                <c:pt idx="9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2F-C041-8A89-CCBFD01DCF7F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16</c:v>
                </c:pt>
                <c:pt idx="1">
                  <c:v>10</c:v>
                </c:pt>
                <c:pt idx="2">
                  <c:v>11</c:v>
                </c:pt>
                <c:pt idx="3">
                  <c:v>9</c:v>
                </c:pt>
                <c:pt idx="4">
                  <c:v>6</c:v>
                </c:pt>
                <c:pt idx="5">
                  <c:v>7</c:v>
                </c:pt>
                <c:pt idx="6">
                  <c:v>10</c:v>
                </c:pt>
                <c:pt idx="7">
                  <c:v>13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32F-C041-8A89-CCBFD01DCF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30-08-2024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HARIPRIYA K</a:t>
            </a:r>
          </a:p>
          <a:p>
            <a:r>
              <a:rPr lang="en-US" sz="2400" dirty="0"/>
              <a:t>REGISTER NO: </a:t>
            </a:r>
          </a:p>
          <a:p>
            <a:r>
              <a:rPr lang="en-US" sz="2400" dirty="0"/>
              <a:t>DEPARTMENT: B.COM COMPUTER APPLICATION</a:t>
            </a:r>
          </a:p>
          <a:p>
            <a:r>
              <a:rPr lang="en-US" sz="2400" dirty="0"/>
              <a:t>COLLEGE: S.I.V.E.T COLLEGE,GOWRIVAKKAM,CH-600073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2381278"/>
            <a:ext cx="6096000" cy="9361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lvl="0">
              <a:spcBef>
                <a:spcPts val="105"/>
              </a:spcBef>
            </a:pPr>
            <a:r>
              <a:rPr lang="en-US" b="1" kern="0" dirty="0">
                <a:latin typeface="Trebuchet MS"/>
                <a:cs typeface="Trebuchet MS"/>
              </a:rPr>
              <a:t>Performance level=IF(L2=5, "VERY HIGH", IF(L2=4,"HIGH",IF(L2=3,"MED",IF(L2=2,"LOW",""))))</a:t>
            </a:r>
          </a:p>
          <a:p>
            <a:pPr marL="12700">
              <a:spcBef>
                <a:spcPts val="105"/>
              </a:spcBef>
            </a:pPr>
            <a:r>
              <a:rPr lang="en-US" b="1" kern="0" dirty="0">
                <a:latin typeface="Trebuchet MS"/>
                <a:cs typeface="Trebuchet MS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 descr="Screenshot 2024-08-27 18483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654" y="1885734"/>
            <a:ext cx="7106007" cy="47276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1023902" y="1428736"/>
          <a:ext cx="7572428" cy="4071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2" name="object 7"/>
          <p:cNvSpPr txBox="1">
            <a:spLocks/>
          </p:cNvSpPr>
          <p:nvPr/>
        </p:nvSpPr>
        <p:spPr>
          <a:xfrm>
            <a:off x="952464" y="1714488"/>
            <a:ext cx="5636895" cy="12734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>
                <a:tab pos="2727960" algn="l"/>
              </a:tabLst>
              <a:defRPr/>
            </a:pPr>
            <a:r>
              <a:rPr lang="en-US" sz="2000" kern="0" dirty="0">
                <a:latin typeface="Trebuchet MS"/>
                <a:ea typeface="+mj-ea"/>
                <a:cs typeface="Trebuchet MS"/>
              </a:rPr>
              <a:t> Validating Employee performance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>
                <a:tab pos="2727960" algn="l"/>
              </a:tabLst>
              <a:defRPr/>
            </a:pPr>
            <a:r>
              <a:rPr lang="en-US" sz="2000" kern="0" dirty="0">
                <a:latin typeface="Trebuchet MS"/>
                <a:ea typeface="+mj-ea"/>
                <a:cs typeface="Trebuchet MS"/>
              </a:rPr>
              <a:t> Based on performance providing increment to the employee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>
                <a:tab pos="2727960" algn="l"/>
              </a:tabLst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 Providing</a:t>
            </a:r>
            <a:r>
              <a:rPr kumimoji="0" lang="en-US" sz="20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 employee achievement</a:t>
            </a:r>
            <a:r>
              <a:rPr lang="en-US" sz="2000" kern="0" dirty="0">
                <a:latin typeface="Trebuchet MS"/>
                <a:ea typeface="+mj-ea"/>
                <a:cs typeface="Trebuchet MS"/>
              </a:rPr>
              <a:t>s.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Analyzing the performance of employee considering various factor like gender, performance, rating, employee unit, employee id.</a:t>
            </a:r>
            <a:r>
              <a:rPr lang="en-US" sz="24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trends and patterns of different categories of employee.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6712" y="785794"/>
            <a:ext cx="642942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25" dirty="0"/>
              <a:t>WHO ARE THE END USERS?</a:t>
            </a:r>
            <a:endParaRPr sz="3200" b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1" name="object 5"/>
          <p:cNvSpPr txBox="1">
            <a:spLocks/>
          </p:cNvSpPr>
          <p:nvPr/>
        </p:nvSpPr>
        <p:spPr>
          <a:xfrm>
            <a:off x="666713" y="1785926"/>
            <a:ext cx="3714776" cy="2530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0" cap="none" spc="2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Employee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0" cap="none" spc="2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Employer</a:t>
            </a:r>
            <a:endParaRPr lang="en-US" sz="3200" kern="0" spc="25" dirty="0">
              <a:latin typeface="Trebuchet MS"/>
              <a:ea typeface="+mj-ea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0" cap="none" spc="2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Management</a:t>
            </a:r>
            <a:endParaRPr lang="en-US" sz="3200" kern="0" spc="25" dirty="0">
              <a:latin typeface="Trebuchet MS"/>
              <a:ea typeface="+mj-ea"/>
              <a:cs typeface="Trebuchet MS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0" cap="none" spc="2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Various IT Sector</a:t>
            </a: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0" cap="none" spc="2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Industry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  <p:sp>
        <p:nvSpPr>
          <p:cNvPr id="7170" name="AutoShape 2" descr="Employer Icon Transparent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 descr="Employer Icon Transparent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E14B39-45BE-799D-5367-911686D73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562099"/>
            <a:ext cx="59436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8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10" dirty="0"/>
          </a:p>
        </p:txBody>
      </p:sp>
      <p:sp>
        <p:nvSpPr>
          <p:cNvPr id="10" name="object 6"/>
          <p:cNvSpPr txBox="1">
            <a:spLocks/>
          </p:cNvSpPr>
          <p:nvPr/>
        </p:nvSpPr>
        <p:spPr>
          <a:xfrm>
            <a:off x="3167043" y="2071678"/>
            <a:ext cx="5929354" cy="25397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lvl="0">
              <a:spcBef>
                <a:spcPts val="105"/>
              </a:spcBef>
            </a:pPr>
            <a:r>
              <a:rPr lang="en-US" sz="2000" b="1" kern="0" dirty="0">
                <a:latin typeface="Trebuchet MS"/>
                <a:ea typeface="+mj-ea"/>
                <a:cs typeface="Trebuchet MS"/>
              </a:rPr>
              <a:t>Conditional formatting-Missing</a:t>
            </a:r>
          </a:p>
          <a:p>
            <a:pPr marL="12700" lvl="0">
              <a:spcBef>
                <a:spcPts val="105"/>
              </a:spcBef>
            </a:pPr>
            <a:r>
              <a:rPr lang="en-US" sz="2000" b="1" kern="0" dirty="0">
                <a:latin typeface="Trebuchet MS"/>
                <a:ea typeface="+mj-ea"/>
                <a:cs typeface="Trebuchet MS"/>
              </a:rPr>
              <a:t> Formula-performance</a:t>
            </a:r>
          </a:p>
          <a:p>
            <a:pPr marL="12700">
              <a:spcBef>
                <a:spcPts val="105"/>
              </a:spcBef>
            </a:pPr>
            <a:r>
              <a:rPr lang="en-US" sz="2000" b="1" kern="0" dirty="0">
                <a:latin typeface="Trebuchet MS"/>
                <a:ea typeface="+mj-ea"/>
                <a:cs typeface="Trebuchet MS"/>
              </a:rPr>
              <a:t>=IF(L2=5, "VERY HIGH", IF(L2=4,"HIGH",IF(L2=3,"MED",IF(L2=2,"LOW",""))))</a:t>
            </a:r>
          </a:p>
          <a:p>
            <a:pPr marL="12700">
              <a:spcBef>
                <a:spcPts val="105"/>
              </a:spcBef>
            </a:pPr>
            <a:r>
              <a:rPr lang="en-US" sz="2000" b="1" kern="0" dirty="0">
                <a:latin typeface="Trebuchet MS"/>
                <a:ea typeface="+mj-ea"/>
                <a:cs typeface="Trebuchet MS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Filter –remove:</a:t>
            </a:r>
          </a:p>
          <a:p>
            <a:pPr marL="12700" lvl="0">
              <a:spcBef>
                <a:spcPts val="105"/>
              </a:spcBef>
            </a:pPr>
            <a:r>
              <a:rPr lang="en-US" sz="2000" b="1" kern="0" dirty="0">
                <a:latin typeface="Trebuchet MS"/>
                <a:ea typeface="+mj-ea"/>
                <a:cs typeface="Trebuchet MS"/>
              </a:rPr>
              <a:t>Pivot table-Summary</a:t>
            </a:r>
          </a:p>
          <a:p>
            <a:pPr marL="12700" lvl="0">
              <a:spcBef>
                <a:spcPts val="105"/>
              </a:spcBef>
            </a:pPr>
            <a:r>
              <a:rPr lang="en-US" sz="2000" b="1" kern="0" dirty="0">
                <a:latin typeface="Trebuchet MS"/>
                <a:ea typeface="+mj-ea"/>
                <a:cs typeface="Trebuchet MS"/>
              </a:rPr>
              <a:t>Graph-Data visualization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 txBox="1">
            <a:spLocks/>
          </p:cNvSpPr>
          <p:nvPr/>
        </p:nvSpPr>
        <p:spPr>
          <a:xfrm>
            <a:off x="738150" y="1428736"/>
            <a:ext cx="10681335" cy="55399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j-ea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kern="0" dirty="0">
                <a:latin typeface="Trebuchet MS"/>
                <a:ea typeface="+mj-ea"/>
                <a:cs typeface="Trebuchet MS"/>
              </a:rPr>
              <a:t>Employee=</a:t>
            </a:r>
            <a:r>
              <a:rPr lang="en-IN" sz="2000" b="1" kern="0" dirty="0" err="1">
                <a:latin typeface="Trebuchet MS"/>
                <a:ea typeface="+mj-ea"/>
                <a:cs typeface="Trebuchet MS"/>
              </a:rPr>
              <a:t>Kaggle</a:t>
            </a:r>
            <a:endParaRPr lang="en-IN" sz="2000" b="1" kern="0" dirty="0">
              <a:latin typeface="Trebuchet MS"/>
              <a:ea typeface="+mj-ea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26-</a:t>
            </a:r>
            <a:r>
              <a:rPr kumimoji="0" lang="en-IN" sz="20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 Features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kern="0" baseline="0" dirty="0">
                <a:latin typeface="Trebuchet MS"/>
                <a:ea typeface="+mj-ea"/>
                <a:cs typeface="Trebuchet MS"/>
              </a:rPr>
              <a:t>13-Features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kern="0" baseline="0" dirty="0" err="1">
                <a:latin typeface="Trebuchet MS"/>
                <a:ea typeface="+mj-ea"/>
                <a:cs typeface="Trebuchet MS"/>
              </a:rPr>
              <a:t>Emp</a:t>
            </a:r>
            <a:r>
              <a:rPr lang="en-IN" sz="2000" b="1" kern="0" dirty="0">
                <a:latin typeface="Trebuchet MS"/>
                <a:ea typeface="+mj-ea"/>
                <a:cs typeface="Trebuchet MS"/>
              </a:rPr>
              <a:t> id-num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kern="0" dirty="0" err="1">
                <a:latin typeface="Trebuchet MS"/>
                <a:ea typeface="+mj-ea"/>
                <a:cs typeface="Trebuchet MS"/>
              </a:rPr>
              <a:t>FirstName</a:t>
            </a:r>
            <a:endParaRPr lang="en-IN" sz="2000" b="1" kern="0" dirty="0">
              <a:latin typeface="Trebuchet MS"/>
              <a:ea typeface="+mj-ea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kern="0" dirty="0" err="1">
                <a:latin typeface="Trebuchet MS"/>
                <a:ea typeface="+mj-ea"/>
                <a:cs typeface="Trebuchet MS"/>
              </a:rPr>
              <a:t>LastName</a:t>
            </a:r>
            <a:endParaRPr lang="en-IN" sz="2000" b="1" kern="0" dirty="0">
              <a:latin typeface="Trebuchet MS"/>
              <a:ea typeface="+mj-ea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kern="0" dirty="0" err="1">
                <a:latin typeface="Trebuchet MS"/>
                <a:ea typeface="+mj-ea"/>
                <a:cs typeface="Trebuchet MS"/>
              </a:rPr>
              <a:t>Emp</a:t>
            </a:r>
            <a:r>
              <a:rPr lang="en-IN" sz="2000" b="1" kern="0" dirty="0">
                <a:latin typeface="Trebuchet MS"/>
                <a:ea typeface="+mj-ea"/>
                <a:cs typeface="Trebuchet MS"/>
              </a:rPr>
              <a:t> type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Performance</a:t>
            </a:r>
            <a:r>
              <a:rPr kumimoji="0" lang="en-IN" sz="20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 level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kern="0" baseline="0" dirty="0">
                <a:latin typeface="Trebuchet MS"/>
                <a:ea typeface="+mj-ea"/>
                <a:cs typeface="Trebuchet MS"/>
              </a:rPr>
              <a:t>Gender-male</a:t>
            </a:r>
            <a:r>
              <a:rPr lang="en-IN" sz="2000" b="1" kern="0" dirty="0">
                <a:latin typeface="Trebuchet MS"/>
                <a:ea typeface="+mj-ea"/>
                <a:cs typeface="Trebuchet MS"/>
              </a:rPr>
              <a:t> female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Employee</a:t>
            </a:r>
            <a:r>
              <a:rPr kumimoji="0" lang="en-IN" sz="20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j-ea"/>
                <a:cs typeface="Trebuchet MS"/>
              </a:rPr>
              <a:t> rating –num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kern="0" baseline="0" dirty="0" err="1">
                <a:latin typeface="Trebuchet MS"/>
                <a:ea typeface="+mj-ea"/>
                <a:cs typeface="Trebuchet MS"/>
              </a:rPr>
              <a:t>Bussiness</a:t>
            </a:r>
            <a:r>
              <a:rPr lang="en-IN" sz="2000" b="1" kern="0" baseline="0" dirty="0">
                <a:latin typeface="Trebuchet MS"/>
                <a:ea typeface="+mj-ea"/>
                <a:cs typeface="Trebuchet MS"/>
              </a:rPr>
              <a:t> Unit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kern="0" baseline="0" dirty="0" err="1">
                <a:latin typeface="Trebuchet MS"/>
                <a:ea typeface="+mj-ea"/>
                <a:cs typeface="Trebuchet MS"/>
              </a:rPr>
              <a:t>Location</a:t>
            </a:r>
            <a:r>
              <a:rPr lang="en-IN" sz="2000" b="1" kern="0" dirty="0" err="1">
                <a:latin typeface="Trebuchet MS"/>
                <a:ea typeface="+mj-ea"/>
                <a:cs typeface="Trebuchet MS"/>
              </a:rPr>
              <a:t>Code</a:t>
            </a:r>
            <a:endParaRPr lang="en-IN" sz="2000" b="1" kern="0" dirty="0">
              <a:latin typeface="Trebuchet MS"/>
              <a:ea typeface="+mj-ea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kern="0" dirty="0" err="1">
                <a:latin typeface="Trebuchet MS"/>
                <a:ea typeface="+mj-ea"/>
                <a:cs typeface="Trebuchet MS"/>
              </a:rPr>
              <a:t>RaceDesc</a:t>
            </a:r>
            <a:endParaRPr lang="en-IN" sz="2000" b="1" kern="0" dirty="0">
              <a:latin typeface="Trebuchet MS"/>
              <a:ea typeface="+mj-ea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kern="0" baseline="0" dirty="0">
                <a:latin typeface="Trebuchet MS"/>
                <a:ea typeface="+mj-ea"/>
                <a:cs typeface="Trebuchet MS"/>
              </a:rPr>
              <a:t>Employee</a:t>
            </a:r>
            <a:r>
              <a:rPr lang="en-IN" sz="2000" b="1" kern="0" dirty="0">
                <a:latin typeface="Trebuchet MS"/>
                <a:ea typeface="+mj-ea"/>
                <a:cs typeface="Trebuchet MS"/>
              </a:rPr>
              <a:t> Classification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kern="0" baseline="0" dirty="0" err="1">
                <a:latin typeface="Trebuchet MS"/>
                <a:ea typeface="+mj-ea"/>
                <a:cs typeface="Trebuchet MS"/>
              </a:rPr>
              <a:t>EmployeeType</a:t>
            </a:r>
            <a:endParaRPr lang="en-IN" sz="2000" b="1" kern="0" baseline="0" dirty="0">
              <a:latin typeface="Trebuchet MS"/>
              <a:ea typeface="+mj-ea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="1" kern="0" dirty="0" err="1">
                <a:latin typeface="Trebuchet MS"/>
                <a:ea typeface="+mj-ea"/>
                <a:cs typeface="Trebuchet MS"/>
              </a:rPr>
              <a:t>EmployeeStatus</a:t>
            </a:r>
            <a:endParaRPr lang="en-IN" sz="2000" b="1" kern="0" dirty="0">
              <a:latin typeface="Trebuchet MS"/>
              <a:ea typeface="+mj-ea"/>
              <a:cs typeface="Trebuchet M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000" b="1" kern="0" baseline="0" dirty="0">
              <a:latin typeface="Trebuchet MS"/>
              <a:ea typeface="+mj-ea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235</Words>
  <Application>Microsoft Office PowerPoint</Application>
  <PresentationFormat>Widescreen</PresentationFormat>
  <Paragraphs>78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PowerPoint Presentation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priyasakthikandha@gmail.com</cp:lastModifiedBy>
  <cp:revision>26</cp:revision>
  <dcterms:created xsi:type="dcterms:W3CDTF">2024-03-29T15:07:22Z</dcterms:created>
  <dcterms:modified xsi:type="dcterms:W3CDTF">2024-08-30T16:07:44Z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